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60" r:id="rId4"/>
    <p:sldId id="263" r:id="rId5"/>
    <p:sldId id="264" r:id="rId6"/>
    <p:sldId id="293" r:id="rId7"/>
    <p:sldId id="265" r:id="rId8"/>
    <p:sldId id="266" r:id="rId9"/>
    <p:sldId id="267" r:id="rId10"/>
    <p:sldId id="268" r:id="rId11"/>
    <p:sldId id="294" r:id="rId12"/>
    <p:sldId id="269" r:id="rId13"/>
    <p:sldId id="276" r:id="rId14"/>
    <p:sldId id="278" r:id="rId15"/>
    <p:sldId id="295" r:id="rId16"/>
    <p:sldId id="296" r:id="rId17"/>
    <p:sldId id="281" r:id="rId18"/>
    <p:sldId id="279" r:id="rId19"/>
    <p:sldId id="282" r:id="rId20"/>
    <p:sldId id="297" r:id="rId21"/>
    <p:sldId id="277" r:id="rId22"/>
    <p:sldId id="284" r:id="rId23"/>
    <p:sldId id="283" r:id="rId24"/>
    <p:sldId id="290" r:id="rId25"/>
    <p:sldId id="299" r:id="rId26"/>
    <p:sldId id="291" r:id="rId27"/>
    <p:sldId id="292" r:id="rId28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0CD"/>
    <a:srgbClr val="C5005B"/>
    <a:srgbClr val="97BE0D"/>
    <a:srgbClr val="85C10E"/>
    <a:srgbClr val="8FC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2136" autoAdjust="0"/>
  </p:normalViewPr>
  <p:slideViewPr>
    <p:cSldViewPr>
      <p:cViewPr varScale="1">
        <p:scale>
          <a:sx n="81" d="100"/>
          <a:sy n="81" d="100"/>
        </p:scale>
        <p:origin x="143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44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BAB8110-587F-41B1-959F-7A106B5BD8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FF687BE-6D89-45B2-8ED5-D99CE909AD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2AC45DF-B203-4F55-BFE8-D6C02876455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26F3193-1105-4659-B63E-770014C1786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F88799C-75C9-420D-9FF0-62E80B31FC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9A63E30-5EED-404D-9F8F-2EF4E2624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0BAF29-195A-4D78-B8A0-5B8318497EB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25569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19922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Herstart in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Gekozen voor inrichting vergelijkbaar met zorgpad COPD van MMC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Werkwijzer is ontwikkeld met stroomschema’s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Zorgdomein is opnieuw ingericht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Lancering zorgpad 1 maart 2022, POZOB en ELAN dezelfde werkwijze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Implementatie nog niet expliciet gestart, wel al verwijzingen volgens het nieuwe zorgpad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Verzameling van data vindt plaats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Implementatiefase is net gestart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informeren en scholing van huisartsen en POH nog gewenst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uitwerking van data over 1</a:t>
            </a:r>
            <a:r>
              <a:rPr lang="nl-NL" baseline="30000" dirty="0"/>
              <a:t>e</a:t>
            </a:r>
            <a:r>
              <a:rPr lang="nl-NL" dirty="0"/>
              <a:t> halfjaar in oktober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borgingsfase verwacht eind 2022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14245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15010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147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28481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589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7861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33088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90467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8489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19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4843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80945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57147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70321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35864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Onderzoek van de LAN in koploper regio’s naar de implementatie van afspraken rondom inhalatiemedicatie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Leren van elkaar door projectleider overleg, bijeenkomsten met de regio’s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Vragenlijstonderzoek onder patiënten (bestaande en nieuwe gebruikers) gefaciliteerd door apothekers in 4 periodes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Interviews van deelnemers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Terugrapportage van de uitkomsten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Gedeelde subsidie met MMC-regio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IMIS trainingen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Inhalatiecontrole pas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implementatie inhalatie controlepas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vragenlijstonderzoek ondersteunen en doorzetten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loopt door gedurende het vastgestelde tijdpad (met mogelijk een verlenging)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24003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casuïstiek komt uit de consultaties van Linda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66242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94254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16039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0058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6013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5379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19602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Bij de huisartsen staat niet iedereen genoemd.</a:t>
            </a:r>
          </a:p>
          <a:p>
            <a:r>
              <a:rPr lang="nl-NL" dirty="0"/>
              <a:t>Een aantal huisartsen had te weinig eerste voorschriften om representatief te zijn.</a:t>
            </a:r>
          </a:p>
          <a:p>
            <a:r>
              <a:rPr lang="nl-NL" dirty="0"/>
              <a:t>Lodewijk Jan </a:t>
            </a:r>
            <a:r>
              <a:rPr lang="nl-NL" dirty="0" err="1"/>
              <a:t>Doensen</a:t>
            </a:r>
            <a:r>
              <a:rPr lang="nl-NL" dirty="0"/>
              <a:t> had nog geen 50%. Volgens de afspraak niet confronteren tijdens de bijeenkomst, maar nadien persoonlijk op aanspreken.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1695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21932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5529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9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6550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84313"/>
            <a:ext cx="8496300" cy="1470025"/>
          </a:xfrm>
        </p:spPr>
        <p:txBody>
          <a:bodyPr/>
          <a:lstStyle>
            <a:lvl1pPr algn="ctr">
              <a:defRPr sz="5800">
                <a:solidFill>
                  <a:schemeClr val="bg1"/>
                </a:solidFill>
                <a:latin typeface="Arial" pitchFamily="-106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3213100"/>
            <a:ext cx="8488363" cy="10795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itchFamily="-106" charset="0"/>
              </a:defRPr>
            </a:lvl1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6586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0276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7328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4580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9217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791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2421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5086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2032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133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50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6569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1B1F3A-2A6E-4CD1-BC2B-9811EC3B7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692150"/>
            <a:ext cx="7053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957577-7F43-4B9D-8344-473FC92EF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555750"/>
            <a:ext cx="70532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/>
          <a:ea typeface="+mj-ea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0F3105E-46D3-4D58-ADB4-6DC827209A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>
                <a:latin typeface="Arial" panose="020B0604020202020204" pitchFamily="34" charset="0"/>
              </a:rPr>
              <a:t>Feedbackbijeenkomst Astma/COPD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5E2CE95-926E-4778-8064-F20AA6C43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5000" y="3124200"/>
            <a:ext cx="6697663" cy="1079500"/>
          </a:xfrm>
        </p:spPr>
        <p:txBody>
          <a:bodyPr/>
          <a:lstStyle/>
          <a:p>
            <a:pPr algn="l"/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Georganiseerd 1</a:t>
            </a:r>
            <a:r>
              <a:rPr lang="nl-NL" altLang="nl-NL" sz="2000" baseline="30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ste</a:t>
            </a:r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 -2</a:t>
            </a:r>
            <a:r>
              <a:rPr lang="nl-NL" altLang="nl-NL" sz="2000" baseline="30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de</a:t>
            </a:r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 lijn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008BC-2B80-9B7E-B4D4-B010E863F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Zorgpad COPD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5D0B55-D672-7C7E-64F9-AA8DC6CB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Bedoeld voor alle nieuwe COPD-</a:t>
            </a:r>
            <a:r>
              <a:rPr lang="nl-NL" dirty="0" err="1"/>
              <a:t>ers</a:t>
            </a:r>
            <a:endParaRPr lang="nl-NL" dirty="0"/>
          </a:p>
          <a:p>
            <a:r>
              <a:rPr lang="nl-NL" dirty="0"/>
              <a:t>Ook geschikt bij her evaluatie diagnose</a:t>
            </a:r>
          </a:p>
          <a:p>
            <a:r>
              <a:rPr lang="nl-NL" dirty="0"/>
              <a:t>Terug verwijzing, tenzij…</a:t>
            </a:r>
          </a:p>
          <a:p>
            <a:r>
              <a:rPr lang="nl-NL" dirty="0"/>
              <a:t>Werkwijzer ontwikkeld</a:t>
            </a:r>
          </a:p>
          <a:p>
            <a:r>
              <a:rPr lang="nl-NL" dirty="0"/>
              <a:t>Nieuwe inrichting Zorgdomein</a:t>
            </a:r>
          </a:p>
        </p:txBody>
      </p:sp>
    </p:spTree>
    <p:extLst>
      <p:ext uri="{BB962C8B-B14F-4D97-AF65-F5344CB8AC3E}">
        <p14:creationId xmlns:p14="http://schemas.microsoft.com/office/powerpoint/2010/main" val="358710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8E975-8984-518E-6859-8A1190C2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Diagnose overzicht zorgpad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39F64F-15AD-2FB4-6A79-6C085868C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00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7BF7F3A-0F42-1D23-4E9B-290AEF5F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45831-E6D1-8349-130F-67593AD8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Zorgpad complexe patiënt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1304CA-F41C-81C8-728D-6CCDA9342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Aandachtspunten:</a:t>
            </a:r>
          </a:p>
          <a:p>
            <a:r>
              <a:rPr lang="nl-NL" dirty="0"/>
              <a:t>Uniform longaanvalplan</a:t>
            </a:r>
          </a:p>
          <a:p>
            <a:r>
              <a:rPr lang="nl-NL" dirty="0"/>
              <a:t>Samenwerking en communicatie</a:t>
            </a:r>
          </a:p>
          <a:p>
            <a:r>
              <a:rPr lang="nl-NL" dirty="0"/>
              <a:t>Betere voorlichting tijdens opname</a:t>
            </a:r>
          </a:p>
          <a:p>
            <a:r>
              <a:rPr lang="nl-NL" dirty="0"/>
              <a:t>Proactieve zorgplanning</a:t>
            </a:r>
          </a:p>
          <a:p>
            <a:r>
              <a:rPr lang="nl-NL" dirty="0"/>
              <a:t>Gezamenlijk MDO?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174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315A4-8FB1-45EB-9096-5D8D3488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longaanvalplan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3C8BF5-FBF8-8E9E-6650-E25BE13F2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Boekje voor de opgenomen patiënt</a:t>
            </a:r>
          </a:p>
          <a:p>
            <a:r>
              <a:rPr lang="nl-NL" dirty="0"/>
              <a:t>Video longaanvalplan longfonds</a:t>
            </a:r>
          </a:p>
          <a:p>
            <a:r>
              <a:rPr lang="en-GB" dirty="0" err="1"/>
              <a:t>Vanaf</a:t>
            </a:r>
            <a:r>
              <a:rPr lang="en-GB" dirty="0"/>
              <a:t> December </a:t>
            </a:r>
            <a:r>
              <a:rPr lang="en-GB" dirty="0" err="1"/>
              <a:t>afspraken</a:t>
            </a:r>
            <a:r>
              <a:rPr lang="en-GB" dirty="0"/>
              <a:t> </a:t>
            </a:r>
            <a:r>
              <a:rPr lang="en-GB" dirty="0" err="1"/>
              <a:t>vanuit</a:t>
            </a:r>
            <a:r>
              <a:rPr lang="en-GB" dirty="0"/>
              <a:t> HIX in de brief </a:t>
            </a:r>
            <a:r>
              <a:rPr lang="en-GB" dirty="0" err="1"/>
              <a:t>naar</a:t>
            </a:r>
            <a:r>
              <a:rPr lang="en-GB" dirty="0"/>
              <a:t> de </a:t>
            </a:r>
            <a:r>
              <a:rPr lang="en-GB" dirty="0" err="1"/>
              <a:t>huisarts</a:t>
            </a:r>
            <a:endParaRPr lang="en-GB" dirty="0"/>
          </a:p>
          <a:p>
            <a:r>
              <a:rPr lang="en-GB" dirty="0"/>
              <a:t>In longaanvalplan </a:t>
            </a:r>
            <a:r>
              <a:rPr lang="en-GB" dirty="0" err="1"/>
              <a:t>staat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bellen</a:t>
            </a:r>
            <a:endParaRPr lang="en-GB" dirty="0"/>
          </a:p>
          <a:p>
            <a:r>
              <a:rPr lang="en-GB" dirty="0"/>
              <a:t>Uniform longaanvalplan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huisarts</a:t>
            </a:r>
            <a:r>
              <a:rPr lang="en-GB" dirty="0"/>
              <a:t> in de </a:t>
            </a:r>
            <a:r>
              <a:rPr lang="en-GB" dirty="0" err="1"/>
              <a:t>maak</a:t>
            </a:r>
            <a:r>
              <a:rPr lang="en-GB" dirty="0"/>
              <a:t> </a:t>
            </a:r>
          </a:p>
          <a:p>
            <a:r>
              <a:rPr lang="en-GB" dirty="0"/>
              <a:t>Tip: Format in het HIS </a:t>
            </a:r>
            <a:r>
              <a:rPr lang="en-GB" dirty="0" err="1"/>
              <a:t>zetten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brief en </a:t>
            </a:r>
            <a:r>
              <a:rPr lang="en-GB" dirty="0" err="1"/>
              <a:t>opslaan</a:t>
            </a:r>
            <a:r>
              <a:rPr lang="en-GB" dirty="0"/>
              <a:t> in de </a:t>
            </a:r>
            <a:r>
              <a:rPr lang="en-GB" dirty="0" err="1"/>
              <a:t>correspondentie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186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e herkent u een longaanval">
            <a:hlinkClick r:id="" action="ppaction://media"/>
            <a:extLst>
              <a:ext uri="{FF2B5EF4-FFF2-40B4-BE49-F238E27FC236}">
                <a16:creationId xmlns:a16="http://schemas.microsoft.com/office/drawing/2014/main" id="{92A3FB2F-0023-08DD-695A-ABE597010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4BB3CE-EA2B-2C2D-5060-9B64CAE74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5" t="15833" r="36372" b="16666"/>
          <a:stretch/>
        </p:blipFill>
        <p:spPr>
          <a:xfrm>
            <a:off x="2267744" y="-243409"/>
            <a:ext cx="4248472" cy="67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6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D4EF3-E727-0450-6E02-FFCD8C8B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Tijdens opname betere voorlichting</a:t>
            </a:r>
            <a:endParaRPr lang="en-GB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CC0A1C-278C-C760-1A6E-A41A2A069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Conform het zorgpad longaanval van de LAN</a:t>
            </a:r>
          </a:p>
          <a:p>
            <a:r>
              <a:rPr lang="nl-NL" dirty="0"/>
              <a:t>Tijdens opname meer aandacht voor inhalatie techniek</a:t>
            </a:r>
          </a:p>
          <a:p>
            <a:r>
              <a:rPr lang="nl-NL" dirty="0"/>
              <a:t>2</a:t>
            </a:r>
            <a:r>
              <a:rPr lang="nl-NL" baseline="30000" dirty="0"/>
              <a:t>e</a:t>
            </a:r>
            <a:r>
              <a:rPr lang="nl-NL" dirty="0"/>
              <a:t> dag na opname en bij ontslag uitgebreid gesprek met afdelingsverpleegkundige</a:t>
            </a:r>
          </a:p>
          <a:p>
            <a:r>
              <a:rPr lang="nl-NL" dirty="0"/>
              <a:t>Inschakelen van longwijkverpleegkundige voor opvolging na ontslag</a:t>
            </a:r>
          </a:p>
          <a:p>
            <a:r>
              <a:rPr lang="nl-NL" dirty="0"/>
              <a:t>Meegeven van een uniform longaanvalplan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231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EE43C-CFC9-589B-4267-0F8006F4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 en communicatie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9D3CED-1AED-DEEE-FAF2-43ED7145D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589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5B60A-DDAA-357D-E4E5-3565BACF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Proactieve zorgplanning (ACP)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8C3715-1AD5-3C4B-A318-192F79A98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Longartsen hebben meer aandacht hiervoor en scholing gevolgd</a:t>
            </a:r>
          </a:p>
          <a:p>
            <a:r>
              <a:rPr lang="nl-NL" dirty="0"/>
              <a:t>Speerpunt vanuit het netwerk palliatieve zorg: scholing in alle organisaties</a:t>
            </a:r>
          </a:p>
          <a:p>
            <a:r>
              <a:rPr lang="nl-NL" dirty="0"/>
              <a:t>Ondersteuningsmaterialen beschikbaar</a:t>
            </a:r>
          </a:p>
          <a:p>
            <a:r>
              <a:rPr lang="nl-NL" dirty="0"/>
              <a:t>Transmurale werkgroep </a:t>
            </a:r>
          </a:p>
          <a:p>
            <a:r>
              <a:rPr lang="nl-NL" dirty="0"/>
              <a:t>Longarts licht de huisarts in vóór het gesprek </a:t>
            </a:r>
          </a:p>
          <a:p>
            <a:r>
              <a:rPr lang="nl-NL" dirty="0"/>
              <a:t>Knelpunt: transmurale communicatie van afspraken en registratie</a:t>
            </a:r>
          </a:p>
          <a:p>
            <a:r>
              <a:rPr lang="nl-NL" dirty="0"/>
              <a:t>PTO hierover voor huisartsen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84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0AF7E-5BFF-5630-6963-9E07394F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Gestelde doelen voor het project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A78FC5-2D48-80BF-DA03-BA845801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sz="1800" dirty="0"/>
              <a:t>Formularium Astma en COPD inclusief implementatie en borging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/>
              <a:t>Zorgpad COPD met herinrichting diagnostiek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 err="1"/>
              <a:t>Zorgpad</a:t>
            </a:r>
            <a:r>
              <a:rPr lang="nl-NL" sz="1800" dirty="0"/>
              <a:t> complexe COPD patiënt (conform LAN zorgpad Longaanval met ziekenhuisopname)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Transmuraal</a:t>
            </a:r>
            <a:r>
              <a:rPr lang="en-GB" sz="1800" dirty="0"/>
              <a:t> longaanvalplan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Samenwerking</a:t>
            </a:r>
            <a:r>
              <a:rPr lang="en-GB" sz="1800" dirty="0"/>
              <a:t> </a:t>
            </a:r>
            <a:r>
              <a:rPr lang="nl-NL" sz="1800" dirty="0"/>
              <a:t>en</a:t>
            </a:r>
            <a:r>
              <a:rPr lang="en-GB" sz="1800" dirty="0"/>
              <a:t> </a:t>
            </a:r>
            <a:r>
              <a:rPr lang="nl-NL" sz="1800" dirty="0"/>
              <a:t>communicatie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Tijdens opname een 2</a:t>
            </a:r>
            <a:r>
              <a:rPr lang="nl-NL" sz="1800" baseline="30000" dirty="0"/>
              <a:t>e</a:t>
            </a:r>
            <a:r>
              <a:rPr lang="nl-NL" sz="1800" dirty="0"/>
              <a:t> dag gesprek, een ontslaggesprek en aandacht voor de inhalatietechniek</a:t>
            </a:r>
          </a:p>
          <a:p>
            <a:pPr marL="544068" lvl="1" indent="-342900">
              <a:buFont typeface="+mj-lt"/>
              <a:buAutoNum type="alphaLcParenR"/>
            </a:pPr>
            <a:r>
              <a:rPr lang="en-GB" sz="1800" dirty="0"/>
              <a:t>Advanced Care Planning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Gezamenlijk</a:t>
            </a:r>
            <a:r>
              <a:rPr lang="en-GB" sz="1800" dirty="0"/>
              <a:t> MDO</a:t>
            </a:r>
          </a:p>
          <a:p>
            <a:pPr marL="251460" indent="-342900">
              <a:buFont typeface="+mj-lt"/>
              <a:buAutoNum type="arabicPeriod"/>
            </a:pPr>
            <a:r>
              <a:rPr lang="nl-NL" sz="1800" dirty="0"/>
              <a:t>Deelname aan het LAN project (enige tijd na de start van het oorspronkelijke project)</a:t>
            </a:r>
          </a:p>
          <a:p>
            <a:pPr marL="251460" indent="-342900">
              <a:buFont typeface="+mj-lt"/>
              <a:buAutoNum type="arabicPeriod"/>
            </a:pPr>
            <a:r>
              <a:rPr lang="nl-NL" sz="1800" dirty="0"/>
              <a:t>Zorgpad</a:t>
            </a:r>
            <a:r>
              <a:rPr lang="en-GB" sz="1800" dirty="0"/>
              <a:t> </a:t>
            </a:r>
            <a:r>
              <a:rPr lang="nl-NL" sz="1800" dirty="0"/>
              <a:t>astma</a:t>
            </a:r>
            <a:r>
              <a:rPr lang="en-GB" sz="1800" dirty="0"/>
              <a:t> met </a:t>
            </a:r>
            <a:r>
              <a:rPr lang="nl-NL" sz="1800" dirty="0"/>
              <a:t>herinrichten</a:t>
            </a:r>
            <a:r>
              <a:rPr lang="en-GB" sz="1800" dirty="0"/>
              <a:t> diagnostiek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18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9B569EA-1921-7086-C163-EF2A8B8B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7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DE0F0-CFDA-2B9D-DB43-380D31F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Poll: is er behoefte aan een MDO voor de complexe patiënt?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E00224-1CD5-8DF7-DE65-F249CB8B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130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106FB1-FD09-08F1-EC44-30BC3948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Zorgpad astma</a:t>
            </a:r>
            <a:endParaRPr lang="en-GB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E3BA17D-8116-6F91-4057-C1F34703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690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8192AB-962C-D8E1-25D8-2EFAB21A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 zorgpad inhalatie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96A30F-C817-BACA-8DCA-26802C30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986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2068E-6EC8-3F57-D1CA-CB69525A7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1 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32CD8-9AD7-5ECE-F796-6223AFBBA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61942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D3879-40AF-2A00-F66C-DCB59989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Leerpunten uit </a:t>
            </a:r>
            <a:r>
              <a:rPr lang="nl-NL" dirty="0" err="1"/>
              <a:t>casuistiek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8E5FD9-02D3-4626-5DFB-B9C97AF0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7206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A34BC-8047-8DFF-1F85-688F92CF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Spirometrie wat is het verschil?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1AE6A1-94B9-84F1-8757-05B1F32C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239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772CBE8-79B9-2806-BCE3-92F7E5C544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549275"/>
            <a:ext cx="6769100" cy="5254625"/>
          </a:xfrm>
        </p:spPr>
      </p:pic>
    </p:spTree>
    <p:extLst>
      <p:ext uri="{BB962C8B-B14F-4D97-AF65-F5344CB8AC3E}">
        <p14:creationId xmlns:p14="http://schemas.microsoft.com/office/powerpoint/2010/main" val="103356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02A6559-F1D4-4508-9186-0F7CC9531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latin typeface="Arial" panose="020B0604020202020204" pitchFamily="34" charset="0"/>
              </a:rPr>
              <a:t>Programma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2C43791-8658-47AE-9B59-CB3A3BC4E4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Wat hebben we bereikt per onderdeel? En wat bijna?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Terugkoppeling in cijfers waar mogelijk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Herhalen van gemaakte afspraken per onderdeel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LAN zorgpad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Casuïstiek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Verschillen tussen de longfunctie geblazen in de huisartsenpraktijk en een bodybox meting</a:t>
            </a:r>
          </a:p>
          <a:p>
            <a:endParaRPr lang="nl-NL" altLang="nl-NL" sz="2000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endParaRPr lang="nl-NL" altLang="nl-NL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endParaRPr lang="nl-NL" altLang="nl-NL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endParaRPr lang="nl-NL" altLang="nl-NL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D4175-99E0-FD74-4316-8B9ACF4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Formularium astma/COPD</a:t>
            </a:r>
            <a:endParaRPr lang="en-GB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7D5CA1B8-BFAD-CC96-5433-87158FF1D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005" y="1268412"/>
            <a:ext cx="2880000" cy="2160000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30464E-397C-F99D-9019-DC92D8B00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679" y="1268412"/>
            <a:ext cx="2879999" cy="2160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6AAA4A1-5830-359B-F209-B0338B144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8" y="3428304"/>
            <a:ext cx="2880001" cy="2160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876399D-0C39-ADF1-6300-C3618534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676" y="3428304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7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C5730-C922-0E2B-11C1-0E48F237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Voorschrijfcijfers longartsen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34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AFB77-A67B-31A1-4A96-4A17E40A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Voorschrijfcijfers huisartsen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502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3938B-372E-17AC-6B1B-CF39A9FA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Gemaakte afspraken 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5C0694-7A35-C7AF-F131-0DAB45122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92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3F612-DA4A-6CE5-5044-86006DDD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Poll: wie geeft de inhalatie instructiepas al actief mee?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3E2467-8E64-0A69-016C-59E7BAAB9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80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E3AA2-3E34-23A6-AF06-EE9A12F1D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 je nodig om dit (nog meer) te gaan doen?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9BDC31-9394-9B14-00C5-D68EF8C24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445938"/>
      </p:ext>
    </p:extLst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jabloon PoZoB PowerPoint presentatie.ppt  -  Compatibiliteitsmodus" id="{67A8D815-4F7A-4351-B258-2220BE14E60F}" vid="{08DB8CE3-943B-4471-9017-393CC7B347E2}"/>
    </a:ext>
  </a:ext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</TotalTime>
  <Words>606</Words>
  <Application>Microsoft Office PowerPoint</Application>
  <PresentationFormat>Diavoorstelling (4:3)</PresentationFormat>
  <Paragraphs>125</Paragraphs>
  <Slides>27</Slides>
  <Notes>27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Verdana</vt:lpstr>
      <vt:lpstr>Wingdings</vt:lpstr>
      <vt:lpstr>Lege presentatie</vt:lpstr>
      <vt:lpstr>Feedbackbijeenkomst Astma/COPD</vt:lpstr>
      <vt:lpstr>Gestelde doelen voor het project</vt:lpstr>
      <vt:lpstr>Programma</vt:lpstr>
      <vt:lpstr>Formularium astma/COPD</vt:lpstr>
      <vt:lpstr>Voorschrijfcijfers longartsen </vt:lpstr>
      <vt:lpstr>Voorschrijfcijfers huisartsen</vt:lpstr>
      <vt:lpstr>Gemaakte afspraken </vt:lpstr>
      <vt:lpstr>Poll: wie geeft de inhalatie instructiepas al actief mee?</vt:lpstr>
      <vt:lpstr>Wat heb je nodig om dit (nog meer) te gaan doen?</vt:lpstr>
      <vt:lpstr>Zorgpad COPD</vt:lpstr>
      <vt:lpstr>Diagnose overzicht zorgpad</vt:lpstr>
      <vt:lpstr>PowerPoint-presentatie</vt:lpstr>
      <vt:lpstr>Zorgpad complexe patiënt</vt:lpstr>
      <vt:lpstr>longaanvalplan</vt:lpstr>
      <vt:lpstr>PowerPoint-presentatie</vt:lpstr>
      <vt:lpstr>PowerPoint-presentatie</vt:lpstr>
      <vt:lpstr>Tijdens opname betere voorlichting</vt:lpstr>
      <vt:lpstr>Samenwerking en communicatie</vt:lpstr>
      <vt:lpstr>Proactieve zorgplanning (ACP)</vt:lpstr>
      <vt:lpstr>PowerPoint-presentatie</vt:lpstr>
      <vt:lpstr>Poll: is er behoefte aan een MDO voor de complexe patiënt?</vt:lpstr>
      <vt:lpstr>Zorgpad astma</vt:lpstr>
      <vt:lpstr>LAN zorgpad inhalatie</vt:lpstr>
      <vt:lpstr>Casus 1 </vt:lpstr>
      <vt:lpstr>Leerpunten uit casuistiek</vt:lpstr>
      <vt:lpstr>Spirometrie wat is het verschil?</vt:lpstr>
      <vt:lpstr>PowerPoint-presentatie</vt:lpstr>
    </vt:vector>
  </TitlesOfParts>
  <Company>Huddles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 overleg</dc:title>
  <dc:creator>Annet Zonneveld</dc:creator>
  <cp:lastModifiedBy>Sylvia van Rooy</cp:lastModifiedBy>
  <cp:revision>21</cp:revision>
  <cp:lastPrinted>2022-12-12T08:44:37Z</cp:lastPrinted>
  <dcterms:created xsi:type="dcterms:W3CDTF">2018-12-18T09:06:58Z</dcterms:created>
  <dcterms:modified xsi:type="dcterms:W3CDTF">2023-03-31T08:59:27Z</dcterms:modified>
</cp:coreProperties>
</file>