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2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5014F2E-879B-4D65-C826-F26DB2030993}" name="Lidewij Sekhuis" initials="LS" userId="S::sekhuis@longalliantie.nl::88558ac2-7773-4c80-b540-754e9a9fdde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03EC2-6F4E-497F-B376-86492F97261B}" type="datetimeFigureOut">
              <a:rPr lang="nl-NL" smtClean="0"/>
              <a:t>20-3-2024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FA7AD-1DA6-45E5-998E-2247C87E9D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667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6C794-2D68-4871-B6B7-C968AC02B4D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1333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5B8F06-A304-7B95-820F-4EBAA6838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AEF75B9-BE23-4246-7E47-15FB5842E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5AEF7B-09BF-4401-5B01-5AB4716F9C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5A0843-A27E-47F2-B315-CECA83F2507A}" type="datetimeFigureOut">
              <a:rPr lang="nl-NL" smtClean="0"/>
              <a:t>20-3-2024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C66D3B-5916-3A45-4C0C-99CC07A05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0F08DE-BB27-5D72-9977-DA4F2AB2A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23E528-97CB-4BEA-9B1C-971A69886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7897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2B27B8-4F5A-ACE9-0430-CC1BBAEE2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3A569FA-7BE8-05D7-6297-B17C49BE6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B4B3B5-EE97-4BD0-0F43-0F5E7507F5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5A0843-A27E-47F2-B315-CECA83F2507A}" type="datetimeFigureOut">
              <a:rPr lang="nl-NL" smtClean="0"/>
              <a:t>20-3-2024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DEB7BB-086B-58AC-F7F0-B290C745F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3D5FCF-27A9-5356-4897-2C922CC2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23E528-97CB-4BEA-9B1C-971A69886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1751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CE2240D-D8BA-187C-ECF4-9844C29F0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521A5A8-45A7-A5BF-B5A9-4F5D58DC7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7664CF-0BAB-80B3-8A87-6DD64C12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5A0843-A27E-47F2-B315-CECA83F2507A}" type="datetimeFigureOut">
              <a:rPr lang="nl-NL" smtClean="0"/>
              <a:t>20-3-2024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236C96-8E19-9E4D-0DD3-CC343E53E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D3408C-1D64-6F8C-7F30-D0E1572C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23E528-97CB-4BEA-9B1C-971A69886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259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876000" y="510540"/>
            <a:ext cx="10440000" cy="126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 dirty="0"/>
              <a:t>Inspring 0: Titel</a:t>
            </a:r>
          </a:p>
          <a:p>
            <a:pPr lvl="1"/>
            <a:r>
              <a:rPr lang="nl-NL" dirty="0"/>
              <a:t>Inspring 1: sub titel</a:t>
            </a:r>
          </a:p>
        </p:txBody>
      </p:sp>
      <p:sp>
        <p:nvSpPr>
          <p:cNvPr id="4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876300" y="6347460"/>
            <a:ext cx="104397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 dirty="0"/>
              <a:t>Bron: </a:t>
            </a:r>
          </a:p>
        </p:txBody>
      </p:sp>
      <p:sp>
        <p:nvSpPr>
          <p:cNvPr id="6" name="Tijdelijke aanduiding voor inhoud 2"/>
          <p:cNvSpPr>
            <a:spLocks noGrp="1"/>
          </p:cNvSpPr>
          <p:nvPr>
            <p:ph idx="13" hasCustomPrompt="1"/>
          </p:nvPr>
        </p:nvSpPr>
        <p:spPr>
          <a:xfrm>
            <a:off x="876000" y="1847460"/>
            <a:ext cx="10440000" cy="4500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sz="1800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  <a:defRPr sz="22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266700" indent="-2667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lang="nl-NL" dirty="0" smtClean="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539750" indent="-27305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808038" indent="-266700" defTabSz="898525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69875" indent="-269875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536575" indent="-268288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+mj-lt"/>
              <a:buAutoNum type="arabicPeriod"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806450" indent="-269875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1958975" indent="-3429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1800"/>
            </a:lvl9pPr>
          </a:lstStyle>
          <a:p>
            <a:pPr lvl="0"/>
            <a:r>
              <a:rPr lang="nl-NL" dirty="0"/>
              <a:t>Inspring 0: tekst</a:t>
            </a:r>
          </a:p>
          <a:p>
            <a:pPr lvl="1"/>
            <a:r>
              <a:rPr lang="nl-NL" dirty="0"/>
              <a:t>Inspring 1: kop</a:t>
            </a:r>
          </a:p>
          <a:p>
            <a:pPr lvl="2"/>
            <a:r>
              <a:rPr lang="nl-NL" dirty="0"/>
              <a:t>Inspring 2: </a:t>
            </a:r>
            <a:r>
              <a:rPr lang="nl-NL" dirty="0" err="1"/>
              <a:t>bullet</a:t>
            </a:r>
            <a:r>
              <a:rPr lang="nl-NL" dirty="0"/>
              <a:t> 1</a:t>
            </a:r>
          </a:p>
          <a:p>
            <a:pPr lvl="3"/>
            <a:r>
              <a:rPr lang="nl-NL" dirty="0"/>
              <a:t>Inspring 3: </a:t>
            </a:r>
            <a:r>
              <a:rPr lang="nl-NL" dirty="0" err="1"/>
              <a:t>bullet</a:t>
            </a:r>
            <a:r>
              <a:rPr lang="nl-NL" dirty="0"/>
              <a:t> 2</a:t>
            </a:r>
          </a:p>
          <a:p>
            <a:pPr lvl="4"/>
            <a:r>
              <a:rPr lang="nl-NL" dirty="0"/>
              <a:t>Inspring 4: </a:t>
            </a:r>
            <a:r>
              <a:rPr lang="nl-NL" dirty="0" err="1"/>
              <a:t>bullet</a:t>
            </a:r>
            <a:r>
              <a:rPr lang="nl-NL" dirty="0"/>
              <a:t> 3</a:t>
            </a:r>
          </a:p>
          <a:p>
            <a:pPr lvl="5"/>
            <a:r>
              <a:rPr lang="nl-NL" dirty="0"/>
              <a:t>Inspring 5: cijfers 1</a:t>
            </a:r>
          </a:p>
          <a:p>
            <a:pPr lvl="6"/>
            <a:r>
              <a:rPr lang="nl-NL" dirty="0"/>
              <a:t>Inspring 6: cijfers 2</a:t>
            </a:r>
          </a:p>
          <a:p>
            <a:pPr lvl="7"/>
            <a:r>
              <a:rPr lang="nl-NL" dirty="0"/>
              <a:t>Inspring 7: cijfers 3</a:t>
            </a:r>
          </a:p>
        </p:txBody>
      </p:sp>
    </p:spTree>
    <p:extLst>
      <p:ext uri="{BB962C8B-B14F-4D97-AF65-F5344CB8AC3E}">
        <p14:creationId xmlns:p14="http://schemas.microsoft.com/office/powerpoint/2010/main" val="325331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751A3-06AC-75D8-27A4-13F1704CD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A2E901-CCB2-6F65-59C4-3383BA03A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FC20F3-9401-3CC7-4536-BDF01241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5A0843-A27E-47F2-B315-CECA83F2507A}" type="datetimeFigureOut">
              <a:rPr lang="nl-NL" smtClean="0"/>
              <a:t>20-3-2024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8FF3A5-334D-E371-1E93-7BCCFEF8E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30AE20-D3E0-959C-A7ED-7B17F797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23E528-97CB-4BEA-9B1C-971A69886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70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A30DB4-1620-8B11-C2FE-8CF900EFB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09EF9F-D777-DC44-F499-11A390FB4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0453CB-D9AF-A00B-48AB-CC5154828C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5A0843-A27E-47F2-B315-CECA83F2507A}" type="datetimeFigureOut">
              <a:rPr lang="nl-NL" smtClean="0"/>
              <a:t>20-3-2024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D8A61B-9DAB-7625-F3C5-364482245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B1C7E4-C807-E777-2311-7050D9B03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23E528-97CB-4BEA-9B1C-971A69886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01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850DC1-2EA3-3C63-5CA4-1940E13E3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AEF32A-26CC-E6C1-D636-16048C0CF5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79D1134-6555-2B89-17DB-82ED4C1E8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0C1EB8-7974-A780-46DA-D3317AB83D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5A0843-A27E-47F2-B315-CECA83F2507A}" type="datetimeFigureOut">
              <a:rPr lang="nl-NL" smtClean="0"/>
              <a:t>20-3-2024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8B4F23-7AE2-0C93-8CF6-44D509EBE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AA172C-0977-0807-CECA-37251871A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23E528-97CB-4BEA-9B1C-971A69886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E964C0-E087-A8CC-2A56-0C64ED863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F7EBC2B-6923-C379-5A32-7FA7E3AC1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45A7672-AD0E-7D5A-D3D2-F095F4EAC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DAB431B-4C0A-63D8-312A-14679F2F6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6A07B74-6FED-8B8F-6659-C126F691E7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D112096-D336-0BA6-F18E-E7C0EEB707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5A0843-A27E-47F2-B315-CECA83F2507A}" type="datetimeFigureOut">
              <a:rPr lang="nl-NL" smtClean="0"/>
              <a:t>20-3-2024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EFDC946-C777-A0C1-13F1-2F88776AB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E7BE18C-BABD-F02D-025D-CEAE0007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23E528-97CB-4BEA-9B1C-971A69886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87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A15B5D-55F3-307C-A048-B50870647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5360322-405A-8C8A-5E53-96C53BC0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5A0843-A27E-47F2-B315-CECA83F2507A}" type="datetimeFigureOut">
              <a:rPr lang="nl-NL" smtClean="0"/>
              <a:t>20-3-2024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73CB6EA-443E-D93B-C26E-14F9D6689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A058867-64A8-AC1F-FBAB-6A786C08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23E528-97CB-4BEA-9B1C-971A69886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33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9BA3007-5046-FA52-429C-F95756074A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5A0843-A27E-47F2-B315-CECA83F2507A}" type="datetimeFigureOut">
              <a:rPr lang="nl-NL" smtClean="0"/>
              <a:t>20-3-2024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B952902-7A04-AD45-BD27-2E735316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A870FAC-8C1D-6CF2-620E-D9BBB20F2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23E528-97CB-4BEA-9B1C-971A69886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493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FD8523-C362-25A1-E009-8FB3961F7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769494-CBDE-4F65-892D-2866729E6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F9858F3-D068-0C64-8FD0-4DD655535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8143728-8A3E-3159-345F-DE58F2CE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5A0843-A27E-47F2-B315-CECA83F2507A}" type="datetimeFigureOut">
              <a:rPr lang="nl-NL" smtClean="0"/>
              <a:t>20-3-2024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4573544-1476-9988-43B3-8B7926897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1B36B6D-9908-7926-DE7D-679A670AB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23E528-97CB-4BEA-9B1C-971A69886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076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6C443F-70D8-7F7A-A61E-3ADE776A1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0022DDC-537F-2ABC-6F9A-9F5FCD683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2843574-354C-714D-2720-3C64DEC00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D65259C-3EDE-9F69-DF64-A82D8AEE04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5A0843-A27E-47F2-B315-CECA83F2507A}" type="datetimeFigureOut">
              <a:rPr lang="nl-NL" smtClean="0"/>
              <a:t>20-3-2024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F9B3D98-0B80-576B-AC84-CF8AEEB3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C402D29-DCBB-69B9-A7AA-5FAB87246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23E528-97CB-4BEA-9B1C-971A69886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653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s://www.longalliantie.nl/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goedinhaleren.nl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fbeelding met schermopname, ontwerp&#10;&#10;Automatisch gegenereerde beschrijving">
            <a:extLst>
              <a:ext uri="{FF2B5EF4-FFF2-40B4-BE49-F238E27FC236}">
                <a16:creationId xmlns:a16="http://schemas.microsoft.com/office/drawing/2014/main" id="{E57640BD-BBC8-D5FF-960D-B925138174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0" b="16284"/>
          <a:stretch/>
        </p:blipFill>
        <p:spPr>
          <a:xfrm>
            <a:off x="0" y="1"/>
            <a:ext cx="12192000" cy="6857998"/>
          </a:xfrm>
          <a:prstGeom prst="rect">
            <a:avLst/>
          </a:prstGeom>
        </p:spPr>
      </p:pic>
      <p:pic>
        <p:nvPicPr>
          <p:cNvPr id="8" name="Afbeelding 7" descr="Afbeelding met tekst&#10;&#10;Automatisch gegenereerde beschrijving">
            <a:hlinkClick r:id="rId15"/>
            <a:extLst>
              <a:ext uri="{FF2B5EF4-FFF2-40B4-BE49-F238E27FC236}">
                <a16:creationId xmlns:a16="http://schemas.microsoft.com/office/drawing/2014/main" id="{476758F7-BFEA-6DE1-81AA-10F69DBD2AE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701" y="211055"/>
            <a:ext cx="2647433" cy="595908"/>
          </a:xfrm>
          <a:prstGeom prst="rect">
            <a:avLst/>
          </a:prstGeom>
        </p:spPr>
      </p:pic>
      <p:pic>
        <p:nvPicPr>
          <p:cNvPr id="9" name="Afbeelding 8">
            <a:hlinkClick r:id="rId17"/>
            <a:extLst>
              <a:ext uri="{FF2B5EF4-FFF2-40B4-BE49-F238E27FC236}">
                <a16:creationId xmlns:a16="http://schemas.microsoft.com/office/drawing/2014/main" id="{03113D2F-2396-AD94-53D8-F340FCC5B76B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94" y="102832"/>
            <a:ext cx="1645414" cy="66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55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>
          <a:xfrm>
            <a:off x="0" y="855931"/>
            <a:ext cx="12192000" cy="415516"/>
          </a:xfrm>
        </p:spPr>
        <p:txBody>
          <a:bodyPr/>
          <a:lstStyle/>
          <a:p>
            <a:pPr algn="ctr"/>
            <a:r>
              <a:rPr lang="nl-NL" dirty="0"/>
              <a:t>Meest gemaakte fouten bij inhalatiemedicatie</a:t>
            </a:r>
          </a:p>
          <a:p>
            <a:pPr algn="ctr"/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>
          <a:xfrm rot="16200000">
            <a:off x="9431939" y="4480606"/>
            <a:ext cx="4477696" cy="277091"/>
          </a:xfrm>
        </p:spPr>
        <p:txBody>
          <a:bodyPr/>
          <a:lstStyle/>
          <a:p>
            <a:pPr marL="0" indent="0">
              <a:buNone/>
            </a:pPr>
            <a:r>
              <a:rPr lang="nl-NL" sz="900" dirty="0"/>
              <a:t>Bron: </a:t>
            </a:r>
            <a:r>
              <a:rPr lang="en-US" sz="900" dirty="0" err="1"/>
              <a:t>Kocks</a:t>
            </a:r>
            <a:r>
              <a:rPr lang="en-US" sz="900" dirty="0"/>
              <a:t>, </a:t>
            </a:r>
            <a:r>
              <a:rPr lang="en-US" sz="900" dirty="0" err="1"/>
              <a:t>Janwillem</a:t>
            </a:r>
            <a:r>
              <a:rPr lang="en-US" sz="900" dirty="0"/>
              <a:t> et al. “Identifying critical inhalation technique errors in Dry Powder Inhaler use in patients with COPD based on the association with health status and exacerbations: findings from the multi-country cross-sectional observational </a:t>
            </a:r>
            <a:r>
              <a:rPr lang="en-US" sz="900" dirty="0" err="1"/>
              <a:t>PIFotal</a:t>
            </a:r>
            <a:r>
              <a:rPr lang="en-US" sz="900" dirty="0"/>
              <a:t> study.” BMC pulmonary medicine vol. 23,1 302. 17 Aug. 2023, doi:10.1186/s12890-023-02566-6 </a:t>
            </a:r>
            <a:endParaRPr lang="nl-NL" sz="900" dirty="0"/>
          </a:p>
        </p:txBody>
      </p:sp>
      <p:sp>
        <p:nvSpPr>
          <p:cNvPr id="10" name="Afgeronde rechthoek 9"/>
          <p:cNvSpPr/>
          <p:nvPr/>
        </p:nvSpPr>
        <p:spPr>
          <a:xfrm>
            <a:off x="2996127" y="6462336"/>
            <a:ext cx="6199746" cy="408623"/>
          </a:xfrm>
          <a:prstGeom prst="round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i="1" dirty="0"/>
              <a:t>Percentage patiënten waarbij een fout voorkomt</a:t>
            </a:r>
          </a:p>
        </p:txBody>
      </p:sp>
      <p:pic>
        <p:nvPicPr>
          <p:cNvPr id="11" name="Afbeelding 10" descr="Afbeelding met tekst, schermopname, nummer, Lettertype&#10;&#10;Automatisch gegenereerde beschrijving">
            <a:extLst>
              <a:ext uri="{FF2B5EF4-FFF2-40B4-BE49-F238E27FC236}">
                <a16:creationId xmlns:a16="http://schemas.microsoft.com/office/drawing/2014/main" id="{6CB61829-F7C6-E3AC-2926-101BD9458F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3" t="2292" r="1074" b="2936"/>
          <a:stretch/>
        </p:blipFill>
        <p:spPr>
          <a:xfrm>
            <a:off x="2053109" y="1387962"/>
            <a:ext cx="8085782" cy="514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9401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cbd46b-99a1-4fc0-9671-22a8c6f640ba" xsi:nil="true"/>
    <lcf76f155ced4ddcb4097134ff3c332f xmlns="79de89da-c715-4bc5-bef2-be4333b331e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9F6B0B70003945B2B8D2F004BED8A2" ma:contentTypeVersion="18" ma:contentTypeDescription="Een nieuw document maken." ma:contentTypeScope="" ma:versionID="b566bc39106641c8a78d8422ad814866">
  <xsd:schema xmlns:xsd="http://www.w3.org/2001/XMLSchema" xmlns:xs="http://www.w3.org/2001/XMLSchema" xmlns:p="http://schemas.microsoft.com/office/2006/metadata/properties" xmlns:ns2="79de89da-c715-4bc5-bef2-be4333b331e0" xmlns:ns3="adcbd46b-99a1-4fc0-9671-22a8c6f640ba" targetNamespace="http://schemas.microsoft.com/office/2006/metadata/properties" ma:root="true" ma:fieldsID="4a668f1d9a2e35004938b51f48db932d" ns2:_="" ns3:_="">
    <xsd:import namespace="79de89da-c715-4bc5-bef2-be4333b331e0"/>
    <xsd:import namespace="adcbd46b-99a1-4fc0-9671-22a8c6f640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de89da-c715-4bc5-bef2-be4333b331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886f848b-54b9-4038-9cd7-61c8531743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bd46b-99a1-4fc0-9671-22a8c6f640b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d9c41c4-1cdd-4164-9cbe-a5b058bfdeea}" ma:internalName="TaxCatchAll" ma:showField="CatchAllData" ma:web="adcbd46b-99a1-4fc0-9671-22a8c6f640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9AB9C7-59E4-4291-BAE6-657ABABD6E88}">
  <ds:schemaRefs>
    <ds:schemaRef ds:uri="http://schemas.microsoft.com/office/2006/metadata/properties"/>
    <ds:schemaRef ds:uri="http://schemas.microsoft.com/office/infopath/2007/PartnerControls"/>
    <ds:schemaRef ds:uri="adcbd46b-99a1-4fc0-9671-22a8c6f640ba"/>
    <ds:schemaRef ds:uri="79de89da-c715-4bc5-bef2-be4333b331e0"/>
  </ds:schemaRefs>
</ds:datastoreItem>
</file>

<file path=customXml/itemProps2.xml><?xml version="1.0" encoding="utf-8"?>
<ds:datastoreItem xmlns:ds="http://schemas.openxmlformats.org/officeDocument/2006/customXml" ds:itemID="{5999C3B6-8C6E-4753-837F-A8A2A04C04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9CBBB9-7A83-4066-AE0E-C58A23A4C4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de89da-c715-4bc5-bef2-be4333b331e0"/>
    <ds:schemaRef ds:uri="adcbd46b-99a1-4fc0-9671-22a8c6f640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Breedbeeld</PresentationFormat>
  <Paragraphs>4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Lidewij Sekhuis</dc:creator>
  <cp:lastModifiedBy>Melanie van Eijkelenburg</cp:lastModifiedBy>
  <cp:revision>3</cp:revision>
  <dcterms:created xsi:type="dcterms:W3CDTF">2023-03-14T18:03:09Z</dcterms:created>
  <dcterms:modified xsi:type="dcterms:W3CDTF">2024-03-20T08:32:36Z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0x010100DC9F6B0B70003945B2B8D2F004BED8A2</vt:lpwstr>
  </property>
  <property fmtid="{D5CDD505-2E9C-101B-9397-08002B2CF9AE}" pid="3" name="MediaServiceImageTags">
    <vt:lpwstr/>
  </property>
</Properties>
</file>