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4"/>
    <p:sldMasterId id="2147483871" r:id="rId5"/>
    <p:sldMasterId id="2147483894" r:id="rId6"/>
  </p:sldMasterIdLst>
  <p:notesMasterIdLst>
    <p:notesMasterId r:id="rId14"/>
  </p:notesMasterIdLst>
  <p:sldIdLst>
    <p:sldId id="319" r:id="rId7"/>
    <p:sldId id="2146849092" r:id="rId8"/>
    <p:sldId id="2146849093" r:id="rId9"/>
    <p:sldId id="2146849094" r:id="rId10"/>
    <p:sldId id="2146849095" r:id="rId11"/>
    <p:sldId id="2146849096" r:id="rId12"/>
    <p:sldId id="310" r:id="rId13"/>
  </p:sldIdLst>
  <p:sldSz cx="12192000" cy="6858000"/>
  <p:notesSz cx="6797675" cy="987425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5014F2E-879B-4D65-C826-F26DB2030993}" name="Lidewij Sekhuis" initials="LS" userId="S::sekhuis@longalliantie.nl::88558ac2-7773-4c80-b540-754e9a9fdde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ls Verschuur | Longalliantie" initials="EV|L" lastIdx="1" clrIdx="0">
    <p:extLst>
      <p:ext uri="{19B8F6BF-5375-455C-9EA6-DF929625EA0E}">
        <p15:presenceInfo xmlns:p15="http://schemas.microsoft.com/office/powerpoint/2012/main" userId="S-1-5-21-2567785428-409679221-2947762443-6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7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ijl, thema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37" autoAdjust="0"/>
  </p:normalViewPr>
  <p:slideViewPr>
    <p:cSldViewPr snapToGrid="0">
      <p:cViewPr varScale="1">
        <p:scale>
          <a:sx n="155" d="100"/>
          <a:sy n="155" d="100"/>
        </p:scale>
        <p:origin x="46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75CFB6D7-A76B-488D-B785-611AF0D7712D}" type="datetimeFigureOut">
              <a:rPr lang="nl-NL" smtClean="0"/>
              <a:t>25-8-2023</a:t>
            </a:fld>
            <a:endParaRPr lang="nl-NL"/>
          </a:p>
        </p:txBody>
      </p:sp>
      <p:sp>
        <p:nvSpPr>
          <p:cNvPr id="4" name="Tijdelijke aanduiding voor dia-afbeelding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D8BB8497-ED8A-40B7-8AD6-F986EB349EA2}" type="slidenum">
              <a:rPr lang="nl-NL" smtClean="0"/>
              <a:t>‹nr.›</a:t>
            </a:fld>
            <a:endParaRPr lang="nl-NL"/>
          </a:p>
        </p:txBody>
      </p:sp>
    </p:spTree>
    <p:extLst>
      <p:ext uri="{BB962C8B-B14F-4D97-AF65-F5344CB8AC3E}">
        <p14:creationId xmlns:p14="http://schemas.microsoft.com/office/powerpoint/2010/main" val="1089479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8BB8497-ED8A-40B7-8AD6-F986EB349EA2}" type="slidenum">
              <a:rPr lang="nl-NL" smtClean="0"/>
              <a:t>2</a:t>
            </a:fld>
            <a:endParaRPr lang="nl-NL"/>
          </a:p>
        </p:txBody>
      </p:sp>
    </p:spTree>
    <p:extLst>
      <p:ext uri="{BB962C8B-B14F-4D97-AF65-F5344CB8AC3E}">
        <p14:creationId xmlns:p14="http://schemas.microsoft.com/office/powerpoint/2010/main" val="289973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b="1" dirty="0"/>
          </a:p>
        </p:txBody>
      </p:sp>
      <p:sp>
        <p:nvSpPr>
          <p:cNvPr id="4" name="Tijdelijke aanduiding voor dianummer 3"/>
          <p:cNvSpPr>
            <a:spLocks noGrp="1"/>
          </p:cNvSpPr>
          <p:nvPr>
            <p:ph type="sldNum" sz="quarter" idx="5"/>
          </p:nvPr>
        </p:nvSpPr>
        <p:spPr/>
        <p:txBody>
          <a:bodyPr/>
          <a:lstStyle/>
          <a:p>
            <a:fld id="{D8BB8497-ED8A-40B7-8AD6-F986EB349EA2}" type="slidenum">
              <a:rPr lang="nl-NL" smtClean="0"/>
              <a:t>3</a:t>
            </a:fld>
            <a:endParaRPr lang="nl-NL"/>
          </a:p>
        </p:txBody>
      </p:sp>
    </p:spTree>
    <p:extLst>
      <p:ext uri="{BB962C8B-B14F-4D97-AF65-F5344CB8AC3E}">
        <p14:creationId xmlns:p14="http://schemas.microsoft.com/office/powerpoint/2010/main" val="3664323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Welke reis legt de </a:t>
            </a:r>
            <a:r>
              <a:rPr lang="nl-NL" b="1" dirty="0" err="1"/>
              <a:t>patient</a:t>
            </a:r>
            <a:r>
              <a:rPr lang="nl-NL" b="1" dirty="0"/>
              <a:t> af </a:t>
            </a:r>
            <a:r>
              <a:rPr lang="nl-NL" dirty="0"/>
              <a:t>+ aan welke </a:t>
            </a:r>
            <a:r>
              <a:rPr lang="nl-NL" b="1" dirty="0"/>
              <a:t>knoppen kun je draaien </a:t>
            </a:r>
            <a:r>
              <a:rPr lang="nl-NL" dirty="0"/>
              <a:t>om de zorg te verbeteren</a:t>
            </a:r>
          </a:p>
          <a:p>
            <a:endParaRPr lang="nl-NL" dirty="0"/>
          </a:p>
        </p:txBody>
      </p:sp>
      <p:sp>
        <p:nvSpPr>
          <p:cNvPr id="4" name="Tijdelijke aanduiding voor dianummer 3"/>
          <p:cNvSpPr>
            <a:spLocks noGrp="1"/>
          </p:cNvSpPr>
          <p:nvPr>
            <p:ph type="sldNum" sz="quarter" idx="5"/>
          </p:nvPr>
        </p:nvSpPr>
        <p:spPr/>
        <p:txBody>
          <a:bodyPr/>
          <a:lstStyle/>
          <a:p>
            <a:fld id="{D8BB8497-ED8A-40B7-8AD6-F986EB349EA2}" type="slidenum">
              <a:rPr lang="nl-NL" smtClean="0"/>
              <a:t>5</a:t>
            </a:fld>
            <a:endParaRPr lang="nl-NL"/>
          </a:p>
        </p:txBody>
      </p:sp>
    </p:spTree>
    <p:extLst>
      <p:ext uri="{BB962C8B-B14F-4D97-AF65-F5344CB8AC3E}">
        <p14:creationId xmlns:p14="http://schemas.microsoft.com/office/powerpoint/2010/main" val="1498302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Welke reis legt de patiënt af </a:t>
            </a:r>
            <a:r>
              <a:rPr lang="nl-NL" dirty="0"/>
              <a:t>+ aan welke </a:t>
            </a:r>
            <a:r>
              <a:rPr lang="nl-NL" b="1" dirty="0"/>
              <a:t>knoppen kun je draaien </a:t>
            </a:r>
            <a:r>
              <a:rPr lang="nl-NL" dirty="0"/>
              <a:t>om de zorg te verbeteren?</a:t>
            </a:r>
          </a:p>
          <a:p>
            <a:endParaRPr lang="nl-NL" dirty="0"/>
          </a:p>
        </p:txBody>
      </p:sp>
      <p:sp>
        <p:nvSpPr>
          <p:cNvPr id="4" name="Tijdelijke aanduiding voor dianummer 3"/>
          <p:cNvSpPr>
            <a:spLocks noGrp="1"/>
          </p:cNvSpPr>
          <p:nvPr>
            <p:ph type="sldNum" sz="quarter" idx="5"/>
          </p:nvPr>
        </p:nvSpPr>
        <p:spPr/>
        <p:txBody>
          <a:bodyPr/>
          <a:lstStyle/>
          <a:p>
            <a:fld id="{D8BB8497-ED8A-40B7-8AD6-F986EB349EA2}" type="slidenum">
              <a:rPr lang="nl-NL" smtClean="0"/>
              <a:t>6</a:t>
            </a:fld>
            <a:endParaRPr lang="nl-NL"/>
          </a:p>
        </p:txBody>
      </p:sp>
    </p:spTree>
    <p:extLst>
      <p:ext uri="{BB962C8B-B14F-4D97-AF65-F5344CB8AC3E}">
        <p14:creationId xmlns:p14="http://schemas.microsoft.com/office/powerpoint/2010/main" val="2253965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CD3A5D8D-C1EF-49DA-9459-89BAFE8B87C7}" type="slidenum">
              <a:rPr lang="nl-NL" smtClean="0"/>
              <a:t>7</a:t>
            </a:fld>
            <a:endParaRPr lang="nl-NL"/>
          </a:p>
        </p:txBody>
      </p:sp>
    </p:spTree>
    <p:extLst>
      <p:ext uri="{BB962C8B-B14F-4D97-AF65-F5344CB8AC3E}">
        <p14:creationId xmlns:p14="http://schemas.microsoft.com/office/powerpoint/2010/main" val="4151418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goedinhaleren.nl/" TargetMode="External"/><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10" name="Tijdelijke aanduiding voor tekst 4"/>
          <p:cNvSpPr>
            <a:spLocks noGrp="1"/>
          </p:cNvSpPr>
          <p:nvPr>
            <p:ph type="body" sz="quarter" idx="10" hasCustomPrompt="1"/>
          </p:nvPr>
        </p:nvSpPr>
        <p:spPr>
          <a:xfrm>
            <a:off x="540000" y="1091682"/>
            <a:ext cx="11088000" cy="5217318"/>
          </a:xfrm>
          <a:prstGeom prst="rect">
            <a:avLst/>
          </a:prstGeom>
        </p:spPr>
        <p:txBody>
          <a:bodyPr anchor="ctr"/>
          <a:lstStyle>
            <a:lvl1pPr marL="0" indent="0" algn="ctr">
              <a:lnSpc>
                <a:spcPct val="90000"/>
              </a:lnSpc>
              <a:spcBef>
                <a:spcPts val="0"/>
              </a:spcBef>
              <a:spcAft>
                <a:spcPts val="600"/>
              </a:spcAft>
              <a:buNone/>
              <a:defRPr sz="4800" b="1" baseline="0">
                <a:solidFill>
                  <a:schemeClr val="accent3"/>
                </a:solidFill>
                <a:latin typeface="Calibri" panose="020F0502020204030204" pitchFamily="34" charset="0"/>
                <a:cs typeface="Calibri" panose="020F0502020204030204" pitchFamily="34" charset="0"/>
              </a:defRPr>
            </a:lvl1pPr>
            <a:lvl2pPr marL="0" indent="0" algn="ctr">
              <a:spcBef>
                <a:spcPts val="0"/>
              </a:spcBef>
              <a:buNone/>
              <a:defRPr sz="2800" baseline="0">
                <a:solidFill>
                  <a:schemeClr val="tx1"/>
                </a:solidFill>
                <a:latin typeface="Calibri" panose="020F0502020204030204" pitchFamily="34" charset="0"/>
                <a:cs typeface="Calibri" panose="020F0502020204030204" pitchFamily="34" charset="0"/>
              </a:defRPr>
            </a:lvl2pPr>
            <a:lvl3pPr marL="0" indent="0" algn="ctr">
              <a:lnSpc>
                <a:spcPct val="100000"/>
              </a:lnSpc>
              <a:spcBef>
                <a:spcPts val="1200"/>
              </a:spcBef>
              <a:buNone/>
              <a:defRPr i="1">
                <a:latin typeface="Calibri" panose="020F0502020204030204" pitchFamily="34" charset="0"/>
                <a:cs typeface="Calibri" panose="020F0502020204030204" pitchFamily="34" charset="0"/>
              </a:defRPr>
            </a:lvl3pPr>
          </a:lstStyle>
          <a:p>
            <a:pPr lvl="0"/>
            <a:r>
              <a:rPr lang="nl-NL" dirty="0"/>
              <a:t>Inspring 0: Titel</a:t>
            </a:r>
          </a:p>
          <a:p>
            <a:pPr lvl="1"/>
            <a:r>
              <a:rPr lang="nl-NL" dirty="0"/>
              <a:t>Inspring 1: sub titel</a:t>
            </a:r>
          </a:p>
          <a:p>
            <a:pPr lvl="2"/>
            <a:r>
              <a:rPr lang="nl-NL" dirty="0"/>
              <a:t>Inspring 2: Auteursnaam</a:t>
            </a:r>
          </a:p>
        </p:txBody>
      </p:sp>
    </p:spTree>
    <p:extLst>
      <p:ext uri="{BB962C8B-B14F-4D97-AF65-F5344CB8AC3E}">
        <p14:creationId xmlns:p14="http://schemas.microsoft.com/office/powerpoint/2010/main" val="2805246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 Sfeerbeeld 1 B">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4990DCBA-8EA9-D29E-A995-ED12EED693E8}"/>
              </a:ext>
            </a:extLst>
          </p:cNvPr>
          <p:cNvSpPr>
            <a:spLocks noGrp="1"/>
          </p:cNvSpPr>
          <p:nvPr>
            <p:ph type="body" sz="quarter" idx="10" hasCustomPrompt="1"/>
          </p:nvPr>
        </p:nvSpPr>
        <p:spPr>
          <a:xfrm>
            <a:off x="5276850" y="1132121"/>
            <a:ext cx="6365810"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4" name="Tijdelijke aanduiding voor afbeelding 2">
            <a:extLst>
              <a:ext uri="{FF2B5EF4-FFF2-40B4-BE49-F238E27FC236}">
                <a16:creationId xmlns:a16="http://schemas.microsoft.com/office/drawing/2014/main" id="{DA655A6E-EABB-3816-4AE6-66CA6850124D}"/>
              </a:ext>
            </a:extLst>
          </p:cNvPr>
          <p:cNvSpPr>
            <a:spLocks noGrp="1"/>
          </p:cNvSpPr>
          <p:nvPr>
            <p:ph type="pic" sz="quarter" idx="20"/>
          </p:nvPr>
        </p:nvSpPr>
        <p:spPr>
          <a:xfrm>
            <a:off x="0" y="1137726"/>
            <a:ext cx="5085181" cy="5720274"/>
          </a:xfrm>
          <a:prstGeom prst="rect">
            <a:avLst/>
          </a:prstGeom>
        </p:spPr>
        <p:txBody>
          <a:bodyPr/>
          <a:lstStyle/>
          <a:p>
            <a:endParaRPr lang="nl-NL" dirty="0"/>
          </a:p>
        </p:txBody>
      </p:sp>
      <p:sp>
        <p:nvSpPr>
          <p:cNvPr id="8" name="Tijdelijke aanduiding voor tekst 2">
            <a:extLst>
              <a:ext uri="{FF2B5EF4-FFF2-40B4-BE49-F238E27FC236}">
                <a16:creationId xmlns:a16="http://schemas.microsoft.com/office/drawing/2014/main" id="{B4C524F0-ED30-8603-2117-AEFC281B312A}"/>
              </a:ext>
            </a:extLst>
          </p:cNvPr>
          <p:cNvSpPr>
            <a:spLocks noGrp="1"/>
          </p:cNvSpPr>
          <p:nvPr>
            <p:ph type="body" sz="quarter" idx="14"/>
          </p:nvPr>
        </p:nvSpPr>
        <p:spPr>
          <a:xfrm>
            <a:off x="5276850" y="1782392"/>
            <a:ext cx="6365810"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761082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 Sfeerbeeld 1 A">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9741159" y="1137726"/>
            <a:ext cx="2450840" cy="5720274"/>
          </a:xfrm>
          <a:prstGeom prst="rect">
            <a:avLst/>
          </a:prstGeom>
        </p:spPr>
        <p:txBody>
          <a:bodyPr/>
          <a:lstStyle/>
          <a:p>
            <a:endParaRPr lang="nl-NL" dirty="0"/>
          </a:p>
        </p:txBody>
      </p:sp>
      <p:sp>
        <p:nvSpPr>
          <p:cNvPr id="10" name="Tijdelijke aanduiding voor tekst 4">
            <a:extLst>
              <a:ext uri="{FF2B5EF4-FFF2-40B4-BE49-F238E27FC236}">
                <a16:creationId xmlns:a16="http://schemas.microsoft.com/office/drawing/2014/main" id="{B386BC9E-AAA3-C2C5-E71C-7B62BF5CF9AE}"/>
              </a:ext>
            </a:extLst>
          </p:cNvPr>
          <p:cNvSpPr>
            <a:spLocks noGrp="1"/>
          </p:cNvSpPr>
          <p:nvPr>
            <p:ph type="body" sz="quarter" idx="10" hasCustomPrompt="1"/>
          </p:nvPr>
        </p:nvSpPr>
        <p:spPr>
          <a:xfrm>
            <a:off x="540000" y="1132121"/>
            <a:ext cx="9051675"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2" name="Tijdelijke aanduiding voor tekst 2">
            <a:extLst>
              <a:ext uri="{FF2B5EF4-FFF2-40B4-BE49-F238E27FC236}">
                <a16:creationId xmlns:a16="http://schemas.microsoft.com/office/drawing/2014/main" id="{6C8DEB24-2519-BD9D-98AC-E5CFC9114515}"/>
              </a:ext>
            </a:extLst>
          </p:cNvPr>
          <p:cNvSpPr>
            <a:spLocks noGrp="1"/>
          </p:cNvSpPr>
          <p:nvPr>
            <p:ph type="body" sz="quarter" idx="14"/>
          </p:nvPr>
        </p:nvSpPr>
        <p:spPr>
          <a:xfrm>
            <a:off x="540000" y="1782392"/>
            <a:ext cx="90516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2070906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 Sfeerbeeld 1 B">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4990DCBA-8EA9-D29E-A995-ED12EED693E8}"/>
              </a:ext>
            </a:extLst>
          </p:cNvPr>
          <p:cNvSpPr>
            <a:spLocks noGrp="1"/>
          </p:cNvSpPr>
          <p:nvPr>
            <p:ph type="body" sz="quarter" idx="10" hasCustomPrompt="1"/>
          </p:nvPr>
        </p:nvSpPr>
        <p:spPr>
          <a:xfrm>
            <a:off x="2584580" y="1132121"/>
            <a:ext cx="9049480"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4" name="Tijdelijke aanduiding voor afbeelding 2">
            <a:extLst>
              <a:ext uri="{FF2B5EF4-FFF2-40B4-BE49-F238E27FC236}">
                <a16:creationId xmlns:a16="http://schemas.microsoft.com/office/drawing/2014/main" id="{8814800D-A8A7-DFE8-6078-96D082C40C0C}"/>
              </a:ext>
            </a:extLst>
          </p:cNvPr>
          <p:cNvSpPr>
            <a:spLocks noGrp="1"/>
          </p:cNvSpPr>
          <p:nvPr>
            <p:ph type="pic" sz="quarter" idx="21"/>
          </p:nvPr>
        </p:nvSpPr>
        <p:spPr>
          <a:xfrm>
            <a:off x="0" y="1137726"/>
            <a:ext cx="2450840" cy="5720274"/>
          </a:xfrm>
          <a:prstGeom prst="rect">
            <a:avLst/>
          </a:prstGeom>
        </p:spPr>
        <p:txBody>
          <a:bodyPr/>
          <a:lstStyle/>
          <a:p>
            <a:endParaRPr lang="nl-NL" dirty="0"/>
          </a:p>
        </p:txBody>
      </p:sp>
      <p:sp>
        <p:nvSpPr>
          <p:cNvPr id="8" name="Tijdelijke aanduiding voor tekst 2">
            <a:extLst>
              <a:ext uri="{FF2B5EF4-FFF2-40B4-BE49-F238E27FC236}">
                <a16:creationId xmlns:a16="http://schemas.microsoft.com/office/drawing/2014/main" id="{8E58050E-D9E5-8446-8760-A34D767C593D}"/>
              </a:ext>
            </a:extLst>
          </p:cNvPr>
          <p:cNvSpPr>
            <a:spLocks noGrp="1"/>
          </p:cNvSpPr>
          <p:nvPr>
            <p:ph type="body" sz="quarter" idx="14"/>
          </p:nvPr>
        </p:nvSpPr>
        <p:spPr>
          <a:xfrm>
            <a:off x="2582386" y="1782392"/>
            <a:ext cx="90516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2810350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Icon card 2">
    <p:spTree>
      <p:nvGrpSpPr>
        <p:cNvPr id="1" name=""/>
        <p:cNvGrpSpPr/>
        <p:nvPr/>
      </p:nvGrpSpPr>
      <p:grpSpPr>
        <a:xfrm>
          <a:off x="0" y="0"/>
          <a:ext cx="0" cy="0"/>
          <a:chOff x="0" y="0"/>
          <a:chExt cx="0" cy="0"/>
        </a:xfrm>
      </p:grpSpPr>
      <p:sp>
        <p:nvSpPr>
          <p:cNvPr id="14" name="Rechthoek: afgeronde hoeken 13">
            <a:extLst>
              <a:ext uri="{FF2B5EF4-FFF2-40B4-BE49-F238E27FC236}">
                <a16:creationId xmlns:a16="http://schemas.microsoft.com/office/drawing/2014/main" id="{595D2EBC-4878-0585-B5F2-10A1EC25A779}"/>
              </a:ext>
            </a:extLst>
          </p:cNvPr>
          <p:cNvSpPr/>
          <p:nvPr userDrawn="1"/>
        </p:nvSpPr>
        <p:spPr>
          <a:xfrm>
            <a:off x="6432002" y="2169175"/>
            <a:ext cx="5220000" cy="4139999"/>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ijdelijke aanduiding voor tekst 2">
            <a:extLst>
              <a:ext uri="{FF2B5EF4-FFF2-40B4-BE49-F238E27FC236}">
                <a16:creationId xmlns:a16="http://schemas.microsoft.com/office/drawing/2014/main" id="{CB7D6721-3999-5ED3-FEFE-B52CF8929DDE}"/>
              </a:ext>
            </a:extLst>
          </p:cNvPr>
          <p:cNvSpPr>
            <a:spLocks noGrp="1"/>
          </p:cNvSpPr>
          <p:nvPr>
            <p:ph type="body" sz="quarter" idx="27"/>
          </p:nvPr>
        </p:nvSpPr>
        <p:spPr>
          <a:xfrm>
            <a:off x="6685632" y="2739422"/>
            <a:ext cx="4753155"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9" name="Rechthoek: afgeronde hoeken 8">
            <a:extLst>
              <a:ext uri="{FF2B5EF4-FFF2-40B4-BE49-F238E27FC236}">
                <a16:creationId xmlns:a16="http://schemas.microsoft.com/office/drawing/2014/main" id="{BAEF1F2E-8882-7E75-126B-08FBC47025D3}"/>
              </a:ext>
            </a:extLst>
          </p:cNvPr>
          <p:cNvSpPr/>
          <p:nvPr userDrawn="1"/>
        </p:nvSpPr>
        <p:spPr>
          <a:xfrm>
            <a:off x="540000" y="2207459"/>
            <a:ext cx="5220000" cy="4139999"/>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tekst 2">
            <a:extLst>
              <a:ext uri="{FF2B5EF4-FFF2-40B4-BE49-F238E27FC236}">
                <a16:creationId xmlns:a16="http://schemas.microsoft.com/office/drawing/2014/main" id="{F758FEAD-BA65-14A9-BBCA-640B65F5B7FE}"/>
              </a:ext>
            </a:extLst>
          </p:cNvPr>
          <p:cNvSpPr>
            <a:spLocks noGrp="1"/>
          </p:cNvSpPr>
          <p:nvPr>
            <p:ph type="body" sz="quarter" idx="14"/>
          </p:nvPr>
        </p:nvSpPr>
        <p:spPr>
          <a:xfrm>
            <a:off x="793630" y="2777706"/>
            <a:ext cx="4753155"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8" name="Tijdelijke aanduiding voor tekst 9"/>
          <p:cNvSpPr>
            <a:spLocks noGrp="1"/>
          </p:cNvSpPr>
          <p:nvPr>
            <p:ph type="body" sz="quarter" idx="25" hasCustomPrompt="1"/>
          </p:nvPr>
        </p:nvSpPr>
        <p:spPr>
          <a:xfrm>
            <a:off x="2790000" y="1852654"/>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1</a:t>
            </a:r>
          </a:p>
        </p:txBody>
      </p:sp>
      <p:sp>
        <p:nvSpPr>
          <p:cNvPr id="10" name="Tijdelijke aanduiding voor tekst 9"/>
          <p:cNvSpPr>
            <a:spLocks noGrp="1"/>
          </p:cNvSpPr>
          <p:nvPr>
            <p:ph type="body" sz="quarter" idx="26" hasCustomPrompt="1"/>
          </p:nvPr>
        </p:nvSpPr>
        <p:spPr>
          <a:xfrm>
            <a:off x="8711400" y="1847460"/>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E-WISE-iconfont" pitchFamily="2" charset="0"/>
              </a:defRPr>
            </a:lvl1pPr>
          </a:lstStyle>
          <a:p>
            <a:pPr lvl="0"/>
            <a:r>
              <a:rPr lang="en-US" dirty="0"/>
              <a:t>2</a:t>
            </a:r>
          </a:p>
        </p:txBody>
      </p:sp>
      <p:sp>
        <p:nvSpPr>
          <p:cNvPr id="13" name="Tijdelijke aanduiding voor tekst 2"/>
          <p:cNvSpPr>
            <a:spLocks noGrp="1"/>
          </p:cNvSpPr>
          <p:nvPr>
            <p:ph type="body" sz="quarter" idx="11" hasCustomPrompt="1"/>
          </p:nvPr>
        </p:nvSpPr>
        <p:spPr>
          <a:xfrm>
            <a:off x="540000" y="6347460"/>
            <a:ext cx="11112000" cy="510540"/>
          </a:xfrm>
          <a:prstGeom prst="rect">
            <a:avLst/>
          </a:prstGeom>
        </p:spPr>
        <p:txBody>
          <a:bodyPr/>
          <a:lstStyle>
            <a:lvl1pPr>
              <a:defRPr sz="1200" i="1" baseline="0"/>
            </a:lvl1pPr>
          </a:lstStyle>
          <a:p>
            <a:pPr lvl="0"/>
            <a:r>
              <a:rPr lang="nl-NL" dirty="0"/>
              <a:t>Bron: </a:t>
            </a:r>
          </a:p>
        </p:txBody>
      </p:sp>
      <p:sp>
        <p:nvSpPr>
          <p:cNvPr id="2" name="Tijdelijke aanduiding voor tekst 4">
            <a:extLst>
              <a:ext uri="{FF2B5EF4-FFF2-40B4-BE49-F238E27FC236}">
                <a16:creationId xmlns:a16="http://schemas.microsoft.com/office/drawing/2014/main" id="{401B1E4A-A194-A5A4-B8FC-82A036319EA4}"/>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Tree>
    <p:extLst>
      <p:ext uri="{BB962C8B-B14F-4D97-AF65-F5344CB8AC3E}">
        <p14:creationId xmlns:p14="http://schemas.microsoft.com/office/powerpoint/2010/main" val="1230213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Icon card 3">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EBC663BD-F585-A5DE-5E36-B2ECEFA9ABDA}"/>
              </a:ext>
            </a:extLst>
          </p:cNvPr>
          <p:cNvSpPr/>
          <p:nvPr userDrawn="1"/>
        </p:nvSpPr>
        <p:spPr>
          <a:xfrm>
            <a:off x="8208000" y="2215347"/>
            <a:ext cx="3420000" cy="4139999"/>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tekst 2">
            <a:extLst>
              <a:ext uri="{FF2B5EF4-FFF2-40B4-BE49-F238E27FC236}">
                <a16:creationId xmlns:a16="http://schemas.microsoft.com/office/drawing/2014/main" id="{27F37017-3C39-BED8-9683-D558D720E084}"/>
              </a:ext>
            </a:extLst>
          </p:cNvPr>
          <p:cNvSpPr>
            <a:spLocks noGrp="1"/>
          </p:cNvSpPr>
          <p:nvPr>
            <p:ph type="body" sz="quarter" idx="34"/>
          </p:nvPr>
        </p:nvSpPr>
        <p:spPr>
          <a:xfrm>
            <a:off x="8358119" y="2785594"/>
            <a:ext cx="3114136"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Rechthoek: afgeronde hoeken 3">
            <a:extLst>
              <a:ext uri="{FF2B5EF4-FFF2-40B4-BE49-F238E27FC236}">
                <a16:creationId xmlns:a16="http://schemas.microsoft.com/office/drawing/2014/main" id="{8D6D7468-6473-D5F6-335F-032F0C6D0E74}"/>
              </a:ext>
            </a:extLst>
          </p:cNvPr>
          <p:cNvSpPr/>
          <p:nvPr userDrawn="1"/>
        </p:nvSpPr>
        <p:spPr>
          <a:xfrm>
            <a:off x="4327985" y="2207459"/>
            <a:ext cx="3420000" cy="4139999"/>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jdelijke aanduiding voor tekst 2">
            <a:extLst>
              <a:ext uri="{FF2B5EF4-FFF2-40B4-BE49-F238E27FC236}">
                <a16:creationId xmlns:a16="http://schemas.microsoft.com/office/drawing/2014/main" id="{33BFF2FD-A2CE-8D70-3D50-3334702D68C6}"/>
              </a:ext>
            </a:extLst>
          </p:cNvPr>
          <p:cNvSpPr>
            <a:spLocks noGrp="1"/>
          </p:cNvSpPr>
          <p:nvPr>
            <p:ph type="body" sz="quarter" idx="33"/>
          </p:nvPr>
        </p:nvSpPr>
        <p:spPr>
          <a:xfrm>
            <a:off x="4478104" y="2777706"/>
            <a:ext cx="3114136"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2" name="Rechthoek: afgeronde hoeken 1">
            <a:extLst>
              <a:ext uri="{FF2B5EF4-FFF2-40B4-BE49-F238E27FC236}">
                <a16:creationId xmlns:a16="http://schemas.microsoft.com/office/drawing/2014/main" id="{5776B15E-7530-3A82-7ADF-84DB7058C871}"/>
              </a:ext>
            </a:extLst>
          </p:cNvPr>
          <p:cNvSpPr/>
          <p:nvPr userDrawn="1"/>
        </p:nvSpPr>
        <p:spPr>
          <a:xfrm>
            <a:off x="540000" y="2207459"/>
            <a:ext cx="3420000" cy="4139999"/>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ijdelijke aanduiding voor tekst 2">
            <a:extLst>
              <a:ext uri="{FF2B5EF4-FFF2-40B4-BE49-F238E27FC236}">
                <a16:creationId xmlns:a16="http://schemas.microsoft.com/office/drawing/2014/main" id="{D2ADA409-5860-3BD8-C71D-417A0D990AB1}"/>
              </a:ext>
            </a:extLst>
          </p:cNvPr>
          <p:cNvSpPr>
            <a:spLocks noGrp="1"/>
          </p:cNvSpPr>
          <p:nvPr>
            <p:ph type="body" sz="quarter" idx="14"/>
          </p:nvPr>
        </p:nvSpPr>
        <p:spPr>
          <a:xfrm>
            <a:off x="690119" y="2777706"/>
            <a:ext cx="3114136"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tekst 4"/>
          <p:cNvSpPr>
            <a:spLocks noGrp="1"/>
          </p:cNvSpPr>
          <p:nvPr>
            <p:ph type="body" sz="quarter" idx="10" hasCustomPrompt="1"/>
          </p:nvPr>
        </p:nvSpPr>
        <p:spPr>
          <a:xfrm>
            <a:off x="540000" y="1137726"/>
            <a:ext cx="11088000" cy="55919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10" name="Tijdelijke aanduiding voor tekst 9"/>
          <p:cNvSpPr>
            <a:spLocks noGrp="1"/>
          </p:cNvSpPr>
          <p:nvPr>
            <p:ph type="body" sz="quarter" idx="25" hasCustomPrompt="1"/>
          </p:nvPr>
        </p:nvSpPr>
        <p:spPr>
          <a:xfrm>
            <a:off x="1890000" y="1852654"/>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1</a:t>
            </a:r>
          </a:p>
        </p:txBody>
      </p:sp>
      <p:sp>
        <p:nvSpPr>
          <p:cNvPr id="11" name="Tijdelijke aanduiding voor tekst 9"/>
          <p:cNvSpPr>
            <a:spLocks noGrp="1"/>
          </p:cNvSpPr>
          <p:nvPr>
            <p:ph type="body" sz="quarter" idx="26" hasCustomPrompt="1"/>
          </p:nvPr>
        </p:nvSpPr>
        <p:spPr>
          <a:xfrm>
            <a:off x="5697864" y="1852654"/>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2</a:t>
            </a:r>
          </a:p>
        </p:txBody>
      </p:sp>
      <p:sp>
        <p:nvSpPr>
          <p:cNvPr id="12" name="Tijdelijke aanduiding voor tekst 9"/>
          <p:cNvSpPr>
            <a:spLocks noGrp="1"/>
          </p:cNvSpPr>
          <p:nvPr>
            <p:ph type="body" sz="quarter" idx="27" hasCustomPrompt="1"/>
          </p:nvPr>
        </p:nvSpPr>
        <p:spPr>
          <a:xfrm>
            <a:off x="9558000" y="1852654"/>
            <a:ext cx="720000" cy="720000"/>
          </a:xfrm>
          <a:prstGeom prst="ellipse">
            <a:avLst/>
          </a:prstGeom>
          <a:solidFill>
            <a:schemeClr val="accent6"/>
          </a:solidFill>
          <a:ln>
            <a:solidFill>
              <a:schemeClr val="accent6"/>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3</a:t>
            </a:r>
          </a:p>
        </p:txBody>
      </p:sp>
      <p:sp>
        <p:nvSpPr>
          <p:cNvPr id="9" name="Tijdelijke aanduiding voor tekst 2"/>
          <p:cNvSpPr>
            <a:spLocks noGrp="1"/>
          </p:cNvSpPr>
          <p:nvPr>
            <p:ph type="body" sz="quarter" idx="11" hasCustomPrompt="1"/>
          </p:nvPr>
        </p:nvSpPr>
        <p:spPr>
          <a:xfrm>
            <a:off x="564000" y="6347460"/>
            <a:ext cx="11064000"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dirty="0"/>
              <a:t>Bron: </a:t>
            </a:r>
          </a:p>
        </p:txBody>
      </p:sp>
    </p:spTree>
    <p:extLst>
      <p:ext uri="{BB962C8B-B14F-4D97-AF65-F5344CB8AC3E}">
        <p14:creationId xmlns:p14="http://schemas.microsoft.com/office/powerpoint/2010/main" val="2969464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 Icon card 3 x 3">
    <p:spTree>
      <p:nvGrpSpPr>
        <p:cNvPr id="1" name=""/>
        <p:cNvGrpSpPr/>
        <p:nvPr/>
      </p:nvGrpSpPr>
      <p:grpSpPr>
        <a:xfrm>
          <a:off x="0" y="0"/>
          <a:ext cx="0" cy="0"/>
          <a:chOff x="0" y="0"/>
          <a:chExt cx="0" cy="0"/>
        </a:xfrm>
      </p:grpSpPr>
      <p:sp>
        <p:nvSpPr>
          <p:cNvPr id="9" name="Rechthoek: afgeronde hoeken 8">
            <a:extLst>
              <a:ext uri="{FF2B5EF4-FFF2-40B4-BE49-F238E27FC236}">
                <a16:creationId xmlns:a16="http://schemas.microsoft.com/office/drawing/2014/main" id="{9185C1A3-821F-19C0-5F6C-E9414B790BA5}"/>
              </a:ext>
            </a:extLst>
          </p:cNvPr>
          <p:cNvSpPr/>
          <p:nvPr userDrawn="1"/>
        </p:nvSpPr>
        <p:spPr>
          <a:xfrm>
            <a:off x="8198354" y="4691884"/>
            <a:ext cx="3420000" cy="1525664"/>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
            <a:extLst>
              <a:ext uri="{FF2B5EF4-FFF2-40B4-BE49-F238E27FC236}">
                <a16:creationId xmlns:a16="http://schemas.microsoft.com/office/drawing/2014/main" id="{161CE77E-EA68-F4F3-5D05-2CEDDAF3C14A}"/>
              </a:ext>
            </a:extLst>
          </p:cNvPr>
          <p:cNvSpPr>
            <a:spLocks noGrp="1"/>
          </p:cNvSpPr>
          <p:nvPr>
            <p:ph type="body" sz="quarter" idx="49"/>
          </p:nvPr>
        </p:nvSpPr>
        <p:spPr>
          <a:xfrm>
            <a:off x="8348473" y="5262131"/>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p:txBody>
      </p:sp>
      <p:sp>
        <p:nvSpPr>
          <p:cNvPr id="11" name="Rechthoek: afgeronde hoeken 10">
            <a:extLst>
              <a:ext uri="{FF2B5EF4-FFF2-40B4-BE49-F238E27FC236}">
                <a16:creationId xmlns:a16="http://schemas.microsoft.com/office/drawing/2014/main" id="{00BE277C-3EAF-BBA8-354A-E2FD14078403}"/>
              </a:ext>
            </a:extLst>
          </p:cNvPr>
          <p:cNvSpPr/>
          <p:nvPr userDrawn="1"/>
        </p:nvSpPr>
        <p:spPr>
          <a:xfrm>
            <a:off x="4371733" y="4690828"/>
            <a:ext cx="3420000" cy="1525664"/>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ijdelijke aanduiding voor tekst 2">
            <a:extLst>
              <a:ext uri="{FF2B5EF4-FFF2-40B4-BE49-F238E27FC236}">
                <a16:creationId xmlns:a16="http://schemas.microsoft.com/office/drawing/2014/main" id="{2D93FAA8-C058-7530-1121-7C69EF40C1C4}"/>
              </a:ext>
            </a:extLst>
          </p:cNvPr>
          <p:cNvSpPr>
            <a:spLocks noGrp="1"/>
          </p:cNvSpPr>
          <p:nvPr>
            <p:ph type="body" sz="quarter" idx="50"/>
          </p:nvPr>
        </p:nvSpPr>
        <p:spPr>
          <a:xfrm>
            <a:off x="4521852" y="5261075"/>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p:txBody>
      </p:sp>
      <p:sp>
        <p:nvSpPr>
          <p:cNvPr id="13" name="Rechthoek: afgeronde hoeken 12">
            <a:extLst>
              <a:ext uri="{FF2B5EF4-FFF2-40B4-BE49-F238E27FC236}">
                <a16:creationId xmlns:a16="http://schemas.microsoft.com/office/drawing/2014/main" id="{12AEB026-A614-F38D-80A7-83BE60E2E46C}"/>
              </a:ext>
            </a:extLst>
          </p:cNvPr>
          <p:cNvSpPr/>
          <p:nvPr userDrawn="1"/>
        </p:nvSpPr>
        <p:spPr>
          <a:xfrm>
            <a:off x="539999" y="4696673"/>
            <a:ext cx="3420000" cy="1525664"/>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2">
            <a:extLst>
              <a:ext uri="{FF2B5EF4-FFF2-40B4-BE49-F238E27FC236}">
                <a16:creationId xmlns:a16="http://schemas.microsoft.com/office/drawing/2014/main" id="{C867DF68-9C46-0E6B-9C3D-FAACA207A2C2}"/>
              </a:ext>
            </a:extLst>
          </p:cNvPr>
          <p:cNvSpPr>
            <a:spLocks noGrp="1"/>
          </p:cNvSpPr>
          <p:nvPr>
            <p:ph type="body" sz="quarter" idx="51"/>
          </p:nvPr>
        </p:nvSpPr>
        <p:spPr>
          <a:xfrm>
            <a:off x="690118" y="5266920"/>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p:txBody>
      </p:sp>
      <p:sp>
        <p:nvSpPr>
          <p:cNvPr id="7" name="Rechthoek: afgeronde hoeken 6">
            <a:extLst>
              <a:ext uri="{FF2B5EF4-FFF2-40B4-BE49-F238E27FC236}">
                <a16:creationId xmlns:a16="http://schemas.microsoft.com/office/drawing/2014/main" id="{A8297B7D-24C8-BC98-5CAC-40B17643008D}"/>
              </a:ext>
            </a:extLst>
          </p:cNvPr>
          <p:cNvSpPr/>
          <p:nvPr userDrawn="1"/>
        </p:nvSpPr>
        <p:spPr>
          <a:xfrm>
            <a:off x="8198355" y="2202671"/>
            <a:ext cx="3420000" cy="1525664"/>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tekst 2">
            <a:extLst>
              <a:ext uri="{FF2B5EF4-FFF2-40B4-BE49-F238E27FC236}">
                <a16:creationId xmlns:a16="http://schemas.microsoft.com/office/drawing/2014/main" id="{F508B538-FC36-5323-1FDD-3B952B59BAE1}"/>
              </a:ext>
            </a:extLst>
          </p:cNvPr>
          <p:cNvSpPr>
            <a:spLocks noGrp="1"/>
          </p:cNvSpPr>
          <p:nvPr>
            <p:ph type="body" sz="quarter" idx="48"/>
          </p:nvPr>
        </p:nvSpPr>
        <p:spPr>
          <a:xfrm>
            <a:off x="8348474" y="2772918"/>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p:txBody>
      </p:sp>
      <p:sp>
        <p:nvSpPr>
          <p:cNvPr id="4" name="Rechthoek: afgeronde hoeken 3">
            <a:extLst>
              <a:ext uri="{FF2B5EF4-FFF2-40B4-BE49-F238E27FC236}">
                <a16:creationId xmlns:a16="http://schemas.microsoft.com/office/drawing/2014/main" id="{8BF4AF2C-5AE2-0E86-3ED9-65EAD16DD437}"/>
              </a:ext>
            </a:extLst>
          </p:cNvPr>
          <p:cNvSpPr/>
          <p:nvPr userDrawn="1"/>
        </p:nvSpPr>
        <p:spPr>
          <a:xfrm>
            <a:off x="4371734" y="2201615"/>
            <a:ext cx="3420000" cy="1525664"/>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jdelijke aanduiding voor tekst 2">
            <a:extLst>
              <a:ext uri="{FF2B5EF4-FFF2-40B4-BE49-F238E27FC236}">
                <a16:creationId xmlns:a16="http://schemas.microsoft.com/office/drawing/2014/main" id="{CCDE8807-8F7E-00F4-87CF-023AE66CAC5F}"/>
              </a:ext>
            </a:extLst>
          </p:cNvPr>
          <p:cNvSpPr>
            <a:spLocks noGrp="1"/>
          </p:cNvSpPr>
          <p:nvPr>
            <p:ph type="body" sz="quarter" idx="47"/>
          </p:nvPr>
        </p:nvSpPr>
        <p:spPr>
          <a:xfrm>
            <a:off x="4521853" y="2771862"/>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p:txBody>
      </p:sp>
      <p:sp>
        <p:nvSpPr>
          <p:cNvPr id="2" name="Rechthoek: afgeronde hoeken 1">
            <a:extLst>
              <a:ext uri="{FF2B5EF4-FFF2-40B4-BE49-F238E27FC236}">
                <a16:creationId xmlns:a16="http://schemas.microsoft.com/office/drawing/2014/main" id="{D709AF2E-6DBA-7822-7E11-0B7E46B2530F}"/>
              </a:ext>
            </a:extLst>
          </p:cNvPr>
          <p:cNvSpPr/>
          <p:nvPr userDrawn="1"/>
        </p:nvSpPr>
        <p:spPr>
          <a:xfrm>
            <a:off x="540000" y="2207460"/>
            <a:ext cx="3420000" cy="1525664"/>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ijdelijke aanduiding voor tekst 2">
            <a:extLst>
              <a:ext uri="{FF2B5EF4-FFF2-40B4-BE49-F238E27FC236}">
                <a16:creationId xmlns:a16="http://schemas.microsoft.com/office/drawing/2014/main" id="{7D40C6D5-052B-D40D-5790-5AC50D6DA2E1}"/>
              </a:ext>
            </a:extLst>
          </p:cNvPr>
          <p:cNvSpPr>
            <a:spLocks noGrp="1"/>
          </p:cNvSpPr>
          <p:nvPr>
            <p:ph type="body" sz="quarter" idx="14"/>
          </p:nvPr>
        </p:nvSpPr>
        <p:spPr>
          <a:xfrm>
            <a:off x="690119" y="2777707"/>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p:txBody>
      </p:sp>
      <p:sp>
        <p:nvSpPr>
          <p:cNvPr id="5" name="Tijdelijke aanduiding voor tekst 4"/>
          <p:cNvSpPr>
            <a:spLocks noGrp="1"/>
          </p:cNvSpPr>
          <p:nvPr>
            <p:ph type="body" sz="quarter" idx="10" hasCustomPrompt="1"/>
          </p:nvPr>
        </p:nvSpPr>
        <p:spPr>
          <a:xfrm>
            <a:off x="540000" y="1132122"/>
            <a:ext cx="11088000" cy="589708"/>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39" name="Tijdelijke aanduiding voor tekst 9"/>
          <p:cNvSpPr>
            <a:spLocks noGrp="1"/>
          </p:cNvSpPr>
          <p:nvPr>
            <p:ph type="body" sz="quarter" idx="33" hasCustomPrompt="1"/>
          </p:nvPr>
        </p:nvSpPr>
        <p:spPr>
          <a:xfrm>
            <a:off x="5650634" y="1852797"/>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2</a:t>
            </a:r>
          </a:p>
        </p:txBody>
      </p:sp>
      <p:sp>
        <p:nvSpPr>
          <p:cNvPr id="40" name="Tijdelijke aanduiding voor tekst 9"/>
          <p:cNvSpPr>
            <a:spLocks noGrp="1"/>
          </p:cNvSpPr>
          <p:nvPr>
            <p:ph type="body" sz="quarter" idx="34" hasCustomPrompt="1"/>
          </p:nvPr>
        </p:nvSpPr>
        <p:spPr>
          <a:xfrm>
            <a:off x="9558000" y="1852797"/>
            <a:ext cx="720000" cy="720000"/>
          </a:xfrm>
          <a:prstGeom prst="ellipse">
            <a:avLst/>
          </a:prstGeom>
          <a:solidFill>
            <a:schemeClr val="accent3"/>
          </a:solidFill>
          <a:ln>
            <a:solidFill>
              <a:schemeClr val="accent3"/>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3</a:t>
            </a:r>
          </a:p>
        </p:txBody>
      </p:sp>
      <p:sp>
        <p:nvSpPr>
          <p:cNvPr id="45" name="Tijdelijke aanduiding voor tekst 9"/>
          <p:cNvSpPr>
            <a:spLocks noGrp="1"/>
          </p:cNvSpPr>
          <p:nvPr>
            <p:ph type="body" sz="quarter" idx="35" hasCustomPrompt="1"/>
          </p:nvPr>
        </p:nvSpPr>
        <p:spPr>
          <a:xfrm>
            <a:off x="1872000" y="4370860"/>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4</a:t>
            </a:r>
          </a:p>
        </p:txBody>
      </p:sp>
      <p:sp>
        <p:nvSpPr>
          <p:cNvPr id="46" name="Tijdelijke aanduiding voor tekst 9"/>
          <p:cNvSpPr>
            <a:spLocks noGrp="1"/>
          </p:cNvSpPr>
          <p:nvPr>
            <p:ph type="body" sz="quarter" idx="36" hasCustomPrompt="1"/>
          </p:nvPr>
        </p:nvSpPr>
        <p:spPr>
          <a:xfrm>
            <a:off x="5650634" y="4370860"/>
            <a:ext cx="720000" cy="720000"/>
          </a:xfrm>
          <a:prstGeom prst="ellipse">
            <a:avLst/>
          </a:prstGeom>
          <a:solidFill>
            <a:schemeClr val="accent5"/>
          </a:solidFill>
          <a:ln>
            <a:solidFill>
              <a:schemeClr val="accent5"/>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5</a:t>
            </a:r>
          </a:p>
        </p:txBody>
      </p:sp>
      <p:sp>
        <p:nvSpPr>
          <p:cNvPr id="47" name="Tijdelijke aanduiding voor tekst 9"/>
          <p:cNvSpPr>
            <a:spLocks noGrp="1"/>
          </p:cNvSpPr>
          <p:nvPr>
            <p:ph type="body" sz="quarter" idx="37" hasCustomPrompt="1"/>
          </p:nvPr>
        </p:nvSpPr>
        <p:spPr>
          <a:xfrm>
            <a:off x="9558000" y="4336024"/>
            <a:ext cx="720000" cy="720000"/>
          </a:xfrm>
          <a:prstGeom prst="ellipse">
            <a:avLst/>
          </a:prstGeom>
          <a:solidFill>
            <a:schemeClr val="accent6"/>
          </a:solidFill>
          <a:ln>
            <a:solidFill>
              <a:schemeClr val="accent6"/>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6</a:t>
            </a:r>
          </a:p>
        </p:txBody>
      </p:sp>
      <p:sp>
        <p:nvSpPr>
          <p:cNvPr id="15" name="Tijdelijke aanduiding voor tekst 2"/>
          <p:cNvSpPr>
            <a:spLocks noGrp="1"/>
          </p:cNvSpPr>
          <p:nvPr>
            <p:ph type="body" sz="quarter" idx="11"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dirty="0"/>
              <a:t>Bron: </a:t>
            </a:r>
          </a:p>
        </p:txBody>
      </p:sp>
      <p:sp>
        <p:nvSpPr>
          <p:cNvPr id="22" name="Tijdelijke aanduiding voor tekst 9"/>
          <p:cNvSpPr>
            <a:spLocks noGrp="1"/>
          </p:cNvSpPr>
          <p:nvPr>
            <p:ph type="body" sz="quarter" idx="46" hasCustomPrompt="1"/>
          </p:nvPr>
        </p:nvSpPr>
        <p:spPr>
          <a:xfrm>
            <a:off x="1899734" y="1852797"/>
            <a:ext cx="720000" cy="720000"/>
          </a:xfrm>
          <a:prstGeom prst="ellipse">
            <a:avLst/>
          </a:prstGeom>
          <a:solidFill>
            <a:schemeClr val="accent1"/>
          </a:solidFill>
          <a:ln>
            <a:solidFill>
              <a:schemeClr val="accent1"/>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dirty="0"/>
              <a:t>1</a:t>
            </a:r>
          </a:p>
        </p:txBody>
      </p:sp>
    </p:spTree>
    <p:extLst>
      <p:ext uri="{BB962C8B-B14F-4D97-AF65-F5344CB8AC3E}">
        <p14:creationId xmlns:p14="http://schemas.microsoft.com/office/powerpoint/2010/main" val="1910844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 Content">
    <p:spTree>
      <p:nvGrpSpPr>
        <p:cNvPr id="1" name=""/>
        <p:cNvGrpSpPr/>
        <p:nvPr/>
      </p:nvGrpSpPr>
      <p:grpSpPr>
        <a:xfrm>
          <a:off x="0" y="0"/>
          <a:ext cx="0" cy="0"/>
          <a:chOff x="0" y="0"/>
          <a:chExt cx="0" cy="0"/>
        </a:xfrm>
      </p:grpSpPr>
      <p:sp>
        <p:nvSpPr>
          <p:cNvPr id="5" name="Tijdelijke aanduiding voor tekst 4"/>
          <p:cNvSpPr>
            <a:spLocks noGrp="1"/>
          </p:cNvSpPr>
          <p:nvPr>
            <p:ph type="body" sz="quarter" idx="10" hasCustomPrompt="1"/>
          </p:nvPr>
        </p:nvSpPr>
        <p:spPr>
          <a:xfrm>
            <a:off x="876000" y="510540"/>
            <a:ext cx="10440000" cy="1260000"/>
          </a:xfrm>
        </p:spPr>
        <p:txBody>
          <a:bodyPr/>
          <a:lstStyle>
            <a:lvl1pPr marL="0" indent="0">
              <a:lnSpc>
                <a:spcPct val="90000"/>
              </a:lnSpc>
              <a:spcBef>
                <a:spcPts val="0"/>
              </a:spcBef>
              <a:spcAft>
                <a:spcPts val="600"/>
              </a:spcAft>
              <a:buNone/>
              <a:defRPr sz="3000" b="1" baseline="0">
                <a:solidFill>
                  <a:srgbClr val="0070C0"/>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a:p>
            <a:pPr lvl="1"/>
            <a:r>
              <a:rPr lang="nl-NL" dirty="0"/>
              <a:t>Inspring 1: sub titel</a:t>
            </a:r>
          </a:p>
        </p:txBody>
      </p:sp>
      <p:sp>
        <p:nvSpPr>
          <p:cNvPr id="4" name="Tijdelijke aanduiding voor tekst 2"/>
          <p:cNvSpPr>
            <a:spLocks noGrp="1"/>
          </p:cNvSpPr>
          <p:nvPr>
            <p:ph type="body" sz="quarter" idx="11" hasCustomPrompt="1"/>
          </p:nvPr>
        </p:nvSpPr>
        <p:spPr>
          <a:xfrm>
            <a:off x="876300" y="6347460"/>
            <a:ext cx="10439700" cy="510540"/>
          </a:xfrm>
        </p:spPr>
        <p:txBody>
          <a:bodyPr/>
          <a:lstStyle>
            <a:lvl1pPr>
              <a:defRPr sz="1200" i="1" baseline="0"/>
            </a:lvl1pPr>
          </a:lstStyle>
          <a:p>
            <a:pPr lvl="0"/>
            <a:r>
              <a:rPr lang="nl-NL" dirty="0"/>
              <a:t>Bron: </a:t>
            </a:r>
          </a:p>
        </p:txBody>
      </p:sp>
      <p:sp>
        <p:nvSpPr>
          <p:cNvPr id="6" name="Tijdelijke aanduiding voor inhoud 2"/>
          <p:cNvSpPr>
            <a:spLocks noGrp="1"/>
          </p:cNvSpPr>
          <p:nvPr>
            <p:ph idx="13" hasCustomPrompt="1"/>
          </p:nvPr>
        </p:nvSpPr>
        <p:spPr>
          <a:xfrm>
            <a:off x="876000" y="1847460"/>
            <a:ext cx="10440000" cy="4500000"/>
          </a:xfrm>
        </p:spPr>
        <p:txBody>
          <a:bodyPr>
            <a:noAutofit/>
          </a:bodyPr>
          <a:lstStyle>
            <a:lvl1pPr marL="0" indent="0">
              <a:lnSpc>
                <a:spcPct val="125000"/>
              </a:lnSpc>
              <a:spcBef>
                <a:spcPts val="0"/>
              </a:spcBef>
              <a:spcAft>
                <a:spcPts val="600"/>
              </a:spcAft>
              <a:buNone/>
              <a:defRPr sz="1800" baseline="0">
                <a:solidFill>
                  <a:schemeClr val="tx1"/>
                </a:solidFill>
                <a:latin typeface="Calibri" panose="020F0502020204030204" pitchFamily="34" charset="0"/>
                <a:cs typeface="Calibri" panose="020F0502020204030204" pitchFamily="34" charset="0"/>
              </a:defRPr>
            </a:lvl1pPr>
            <a:lvl2pPr marL="0" indent="0">
              <a:lnSpc>
                <a:spcPct val="100000"/>
              </a:lnSpc>
              <a:spcBef>
                <a:spcPts val="1200"/>
              </a:spcBef>
              <a:spcAft>
                <a:spcPts val="600"/>
              </a:spcAft>
              <a:buNone/>
              <a:defRPr sz="2200" b="1">
                <a:solidFill>
                  <a:schemeClr val="accent6"/>
                </a:solidFill>
                <a:latin typeface="Calibri" panose="020F0502020204030204" pitchFamily="34" charset="0"/>
                <a:cs typeface="Calibri" panose="020F0502020204030204" pitchFamily="34" charset="0"/>
              </a:defRPr>
            </a:lvl2pPr>
            <a:lvl3pPr marL="266700" indent="-266700">
              <a:lnSpc>
                <a:spcPct val="125000"/>
              </a:lnSpc>
              <a:spcBef>
                <a:spcPts val="0"/>
              </a:spcBef>
              <a:spcAft>
                <a:spcPts val="0"/>
              </a:spcAft>
              <a:buClr>
                <a:schemeClr val="accent3"/>
              </a:buClr>
              <a:buFont typeface="Wingdings" panose="05000000000000000000" pitchFamily="2" charset="2"/>
              <a:buChar char="§"/>
              <a:defRPr lang="nl-NL" dirty="0" smtClean="0">
                <a:latin typeface="Calibri" panose="020F0502020204030204" pitchFamily="34" charset="0"/>
                <a:cs typeface="Calibri" panose="020F0502020204030204" pitchFamily="34" charset="0"/>
              </a:defRPr>
            </a:lvl3pPr>
            <a:lvl4pPr marL="539750" indent="-273050">
              <a:lnSpc>
                <a:spcPct val="125000"/>
              </a:lnSpc>
              <a:spcBef>
                <a:spcPts val="0"/>
              </a:spcBef>
              <a:spcAft>
                <a:spcPts val="0"/>
              </a:spcAft>
              <a:buClr>
                <a:schemeClr val="accent2"/>
              </a:buClr>
              <a:buFont typeface="Wingdings" panose="05000000000000000000" pitchFamily="2" charset="2"/>
              <a:buChar char="§"/>
              <a:defRPr sz="1800">
                <a:latin typeface="Calibri" panose="020F0502020204030204" pitchFamily="34" charset="0"/>
                <a:cs typeface="Calibri" panose="020F0502020204030204" pitchFamily="34" charset="0"/>
              </a:defRPr>
            </a:lvl4pPr>
            <a:lvl5pPr marL="808038" indent="-266700" defTabSz="898525">
              <a:lnSpc>
                <a:spcPct val="125000"/>
              </a:lnSpc>
              <a:spcBef>
                <a:spcPts val="0"/>
              </a:spcBef>
              <a:spcAft>
                <a:spcPts val="0"/>
              </a:spcAft>
              <a:buClr>
                <a:schemeClr val="accent4"/>
              </a:buClr>
              <a:buFont typeface="Wingdings" panose="05000000000000000000" pitchFamily="2" charset="2"/>
              <a:buChar char="§"/>
              <a:defRPr sz="1800">
                <a:latin typeface="Calibri" panose="020F0502020204030204" pitchFamily="34" charset="0"/>
                <a:cs typeface="Calibri" panose="020F0502020204030204" pitchFamily="34" charset="0"/>
              </a:defRPr>
            </a:lvl5pPr>
            <a:lvl6pPr marL="269875" indent="-269875">
              <a:lnSpc>
                <a:spcPct val="125000"/>
              </a:lnSpc>
              <a:spcBef>
                <a:spcPts val="0"/>
              </a:spcBef>
              <a:spcAft>
                <a:spcPts val="0"/>
              </a:spcAft>
              <a:buClr>
                <a:schemeClr val="accent3"/>
              </a:buClr>
              <a:buFont typeface="+mj-lt"/>
              <a:buAutoNum type="arabicPeriod"/>
              <a:defRPr sz="1800">
                <a:latin typeface="Calibri" panose="020F0502020204030204" pitchFamily="34" charset="0"/>
                <a:cs typeface="Calibri" panose="020F0502020204030204" pitchFamily="34" charset="0"/>
              </a:defRPr>
            </a:lvl6pPr>
            <a:lvl7pPr marL="536575" indent="-268288">
              <a:lnSpc>
                <a:spcPct val="125000"/>
              </a:lnSpc>
              <a:spcBef>
                <a:spcPts val="0"/>
              </a:spcBef>
              <a:spcAft>
                <a:spcPts val="0"/>
              </a:spcAft>
              <a:buClr>
                <a:schemeClr val="accent2"/>
              </a:buClr>
              <a:buFont typeface="+mj-lt"/>
              <a:buAutoNum type="arabicPeriod"/>
              <a:defRPr sz="1800" baseline="0">
                <a:latin typeface="Calibri" panose="020F0502020204030204" pitchFamily="34" charset="0"/>
                <a:cs typeface="Calibri" panose="020F0502020204030204" pitchFamily="34" charset="0"/>
              </a:defRPr>
            </a:lvl7pPr>
            <a:lvl8pPr marL="806450" indent="-269875">
              <a:lnSpc>
                <a:spcPct val="125000"/>
              </a:lnSpc>
              <a:spcBef>
                <a:spcPts val="0"/>
              </a:spcBef>
              <a:spcAft>
                <a:spcPts val="0"/>
              </a:spcAft>
              <a:buClr>
                <a:schemeClr val="accent4"/>
              </a:buClr>
              <a:buFont typeface="+mj-lt"/>
              <a:buAutoNum type="arabicPeriod"/>
              <a:defRPr sz="1800">
                <a:latin typeface="Calibri" panose="020F0502020204030204" pitchFamily="34" charset="0"/>
                <a:cs typeface="Calibri" panose="020F0502020204030204" pitchFamily="34" charset="0"/>
              </a:defRPr>
            </a:lvl8pPr>
            <a:lvl9pPr marL="1958975" indent="-342900">
              <a:lnSpc>
                <a:spcPct val="125000"/>
              </a:lnSpc>
              <a:spcBef>
                <a:spcPts val="0"/>
              </a:spcBef>
              <a:spcAft>
                <a:spcPts val="0"/>
              </a:spcAft>
              <a:buFont typeface="+mj-lt"/>
              <a:buAutoNum type="arabicPeriod"/>
              <a:defRPr sz="1800"/>
            </a:lvl9pPr>
          </a:lstStyle>
          <a:p>
            <a:pPr lvl="0"/>
            <a:r>
              <a:rPr lang="nl-NL" dirty="0"/>
              <a:t>Inspring 0: tekst</a:t>
            </a:r>
          </a:p>
          <a:p>
            <a:pPr lvl="1"/>
            <a:r>
              <a:rPr lang="nl-NL" dirty="0"/>
              <a:t>Inspring 1: kop</a:t>
            </a:r>
          </a:p>
          <a:p>
            <a:pPr lvl="2"/>
            <a:r>
              <a:rPr lang="nl-NL" dirty="0"/>
              <a:t>Inspring 2: </a:t>
            </a:r>
            <a:r>
              <a:rPr lang="nl-NL" dirty="0" err="1"/>
              <a:t>bullet</a:t>
            </a:r>
            <a:r>
              <a:rPr lang="nl-NL" dirty="0"/>
              <a:t> 1</a:t>
            </a:r>
          </a:p>
          <a:p>
            <a:pPr lvl="3"/>
            <a:r>
              <a:rPr lang="nl-NL" dirty="0"/>
              <a:t>Inspring 3: </a:t>
            </a:r>
            <a:r>
              <a:rPr lang="nl-NL" dirty="0" err="1"/>
              <a:t>bullet</a:t>
            </a:r>
            <a:r>
              <a:rPr lang="nl-NL" dirty="0"/>
              <a:t> 2</a:t>
            </a:r>
          </a:p>
          <a:p>
            <a:pPr lvl="4"/>
            <a:r>
              <a:rPr lang="nl-NL" dirty="0"/>
              <a:t>Inspring 4: </a:t>
            </a:r>
            <a:r>
              <a:rPr lang="nl-NL" dirty="0" err="1"/>
              <a:t>bullet</a:t>
            </a:r>
            <a:r>
              <a:rPr lang="nl-NL" dirty="0"/>
              <a:t> 3</a:t>
            </a:r>
          </a:p>
          <a:p>
            <a:pPr lvl="5"/>
            <a:r>
              <a:rPr lang="nl-NL" dirty="0"/>
              <a:t>Inspring 5: cijfers 1</a:t>
            </a:r>
          </a:p>
          <a:p>
            <a:pPr lvl="6"/>
            <a:r>
              <a:rPr lang="nl-NL" dirty="0"/>
              <a:t>Inspring 6: cijfers 2</a:t>
            </a:r>
          </a:p>
          <a:p>
            <a:pPr lvl="7"/>
            <a:r>
              <a:rPr lang="nl-NL" dirty="0"/>
              <a:t>Inspring 7: cijfers 3</a:t>
            </a:r>
          </a:p>
        </p:txBody>
      </p:sp>
    </p:spTree>
    <p:extLst>
      <p:ext uri="{BB962C8B-B14F-4D97-AF65-F5344CB8AC3E}">
        <p14:creationId xmlns:p14="http://schemas.microsoft.com/office/powerpoint/2010/main" val="3126498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 Sfeerbeeld 1 B">
    <p:spTree>
      <p:nvGrpSpPr>
        <p:cNvPr id="1" name=""/>
        <p:cNvGrpSpPr/>
        <p:nvPr/>
      </p:nvGrpSpPr>
      <p:grpSpPr>
        <a:xfrm>
          <a:off x="0" y="0"/>
          <a:ext cx="0" cy="0"/>
          <a:chOff x="0" y="0"/>
          <a:chExt cx="0" cy="0"/>
        </a:xfrm>
      </p:grpSpPr>
      <p:pic>
        <p:nvPicPr>
          <p:cNvPr id="8" name="Afbeelding 7" descr="Afbeelding met tekst, teken&#10;&#10;Automatisch gegenereerde beschrijving">
            <a:extLst>
              <a:ext uri="{FF2B5EF4-FFF2-40B4-BE49-F238E27FC236}">
                <a16:creationId xmlns:a16="http://schemas.microsoft.com/office/drawing/2014/main" id="{DA57B231-C6D7-5E22-4C57-9BCB830F026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4773" y="1553264"/>
            <a:ext cx="2822454" cy="3172974"/>
          </a:xfrm>
          <a:prstGeom prst="rect">
            <a:avLst/>
          </a:prstGeom>
        </p:spPr>
      </p:pic>
      <p:sp>
        <p:nvSpPr>
          <p:cNvPr id="10" name="Tekstvak 9">
            <a:extLst>
              <a:ext uri="{FF2B5EF4-FFF2-40B4-BE49-F238E27FC236}">
                <a16:creationId xmlns:a16="http://schemas.microsoft.com/office/drawing/2014/main" id="{CF287510-80EF-C6F9-CD48-F101719BF46F}"/>
              </a:ext>
            </a:extLst>
          </p:cNvPr>
          <p:cNvSpPr txBox="1"/>
          <p:nvPr userDrawn="1"/>
        </p:nvSpPr>
        <p:spPr>
          <a:xfrm>
            <a:off x="2823713" y="5184476"/>
            <a:ext cx="634904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dirty="0">
                <a:latin typeface="Calibri" panose="020F0502020204030204" pitchFamily="34" charset="0"/>
                <a:cs typeface="Calibri" panose="020F0502020204030204" pitchFamily="34" charset="0"/>
              </a:rPr>
              <a:t>Mede mogelijk gemaakt door zorgpad Inhalatiemedicatie</a:t>
            </a:r>
          </a:p>
        </p:txBody>
      </p:sp>
    </p:spTree>
    <p:extLst>
      <p:ext uri="{BB962C8B-B14F-4D97-AF65-F5344CB8AC3E}">
        <p14:creationId xmlns:p14="http://schemas.microsoft.com/office/powerpoint/2010/main" val="1048153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10" name="Tijdelijke aanduiding voor tekst 4"/>
          <p:cNvSpPr>
            <a:spLocks noGrp="1"/>
          </p:cNvSpPr>
          <p:nvPr>
            <p:ph type="body" sz="quarter" idx="10" hasCustomPrompt="1"/>
          </p:nvPr>
        </p:nvSpPr>
        <p:spPr>
          <a:xfrm>
            <a:off x="540000" y="810883"/>
            <a:ext cx="11088000" cy="5498117"/>
          </a:xfrm>
          <a:prstGeom prst="rect">
            <a:avLst/>
          </a:prstGeom>
        </p:spPr>
        <p:txBody>
          <a:bodyPr anchor="ctr"/>
          <a:lstStyle>
            <a:lvl1pPr marL="0" indent="0" algn="ctr">
              <a:lnSpc>
                <a:spcPct val="90000"/>
              </a:lnSpc>
              <a:spcBef>
                <a:spcPts val="0"/>
              </a:spcBef>
              <a:spcAft>
                <a:spcPts val="600"/>
              </a:spcAft>
              <a:buNone/>
              <a:defRPr sz="4800" b="1" baseline="0">
                <a:solidFill>
                  <a:schemeClr val="accent3"/>
                </a:solidFill>
                <a:latin typeface="Calibri" panose="020F0502020204030204" pitchFamily="34" charset="0"/>
                <a:cs typeface="Calibri" panose="020F0502020204030204" pitchFamily="34" charset="0"/>
              </a:defRPr>
            </a:lvl1pPr>
            <a:lvl2pPr marL="0" indent="0" algn="ctr">
              <a:spcBef>
                <a:spcPts val="0"/>
              </a:spcBef>
              <a:buNone/>
              <a:defRPr sz="2800" baseline="0">
                <a:solidFill>
                  <a:schemeClr val="tx1"/>
                </a:solidFill>
                <a:latin typeface="Calibri" panose="020F0502020204030204" pitchFamily="34" charset="0"/>
                <a:cs typeface="Calibri" panose="020F0502020204030204" pitchFamily="34" charset="0"/>
              </a:defRPr>
            </a:lvl2pPr>
            <a:lvl3pPr marL="0" indent="0" algn="ctr">
              <a:lnSpc>
                <a:spcPct val="100000"/>
              </a:lnSpc>
              <a:spcBef>
                <a:spcPts val="1200"/>
              </a:spcBef>
              <a:buNone/>
              <a:defRPr i="1">
                <a:latin typeface="Calibri" panose="020F0502020204030204" pitchFamily="34" charset="0"/>
                <a:cs typeface="Calibri" panose="020F0502020204030204" pitchFamily="34" charset="0"/>
              </a:defRPr>
            </a:lvl3pPr>
          </a:lstStyle>
          <a:p>
            <a:pPr lvl="0"/>
            <a:r>
              <a:rPr lang="nl-NL"/>
              <a:t>Inspring 0: Titel</a:t>
            </a:r>
          </a:p>
          <a:p>
            <a:pPr lvl="1"/>
            <a:r>
              <a:rPr lang="nl-NL"/>
              <a:t>Inspring 1: sub titel</a:t>
            </a:r>
          </a:p>
          <a:p>
            <a:pPr lvl="2"/>
            <a:r>
              <a:rPr lang="nl-NL"/>
              <a:t>Inspring 2: Auteursnaam</a:t>
            </a:r>
          </a:p>
        </p:txBody>
      </p:sp>
    </p:spTree>
    <p:extLst>
      <p:ext uri="{BB962C8B-B14F-4D97-AF65-F5344CB8AC3E}">
        <p14:creationId xmlns:p14="http://schemas.microsoft.com/office/powerpoint/2010/main" val="3663606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4" name="Tijdelijke aanduiding voor tekst 2"/>
          <p:cNvSpPr>
            <a:spLocks noGrp="1"/>
          </p:cNvSpPr>
          <p:nvPr>
            <p:ph type="body" sz="quarter" idx="11"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2" name="Tijdelijke aanduiding voor tekst 4">
            <a:extLst>
              <a:ext uri="{FF2B5EF4-FFF2-40B4-BE49-F238E27FC236}">
                <a16:creationId xmlns:a16="http://schemas.microsoft.com/office/drawing/2014/main" id="{77126C8E-CC63-BF93-729D-B5D584E68F2B}"/>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3" name="Tijdelijke aanduiding voor tekst 2">
            <a:extLst>
              <a:ext uri="{FF2B5EF4-FFF2-40B4-BE49-F238E27FC236}">
                <a16:creationId xmlns:a16="http://schemas.microsoft.com/office/drawing/2014/main" id="{1DC8C061-7211-2571-86CC-1F65A4997630}"/>
              </a:ext>
            </a:extLst>
          </p:cNvPr>
          <p:cNvSpPr>
            <a:spLocks noGrp="1"/>
          </p:cNvSpPr>
          <p:nvPr>
            <p:ph type="body" sz="quarter" idx="14"/>
          </p:nvPr>
        </p:nvSpPr>
        <p:spPr>
          <a:xfrm>
            <a:off x="540000" y="1333030"/>
            <a:ext cx="11112000" cy="4885040"/>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917970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4" name="Tijdelijke aanduiding voor tekst 2"/>
          <p:cNvSpPr>
            <a:spLocks noGrp="1"/>
          </p:cNvSpPr>
          <p:nvPr>
            <p:ph type="body" sz="quarter" idx="11"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dirty="0"/>
              <a:t>Bron: </a:t>
            </a:r>
          </a:p>
        </p:txBody>
      </p:sp>
      <p:sp>
        <p:nvSpPr>
          <p:cNvPr id="2" name="Tijdelijke aanduiding voor tekst 4">
            <a:extLst>
              <a:ext uri="{FF2B5EF4-FFF2-40B4-BE49-F238E27FC236}">
                <a16:creationId xmlns:a16="http://schemas.microsoft.com/office/drawing/2014/main" id="{77126C8E-CC63-BF93-729D-B5D584E68F2B}"/>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3" name="Tijdelijke aanduiding voor tekst 2">
            <a:extLst>
              <a:ext uri="{FF2B5EF4-FFF2-40B4-BE49-F238E27FC236}">
                <a16:creationId xmlns:a16="http://schemas.microsoft.com/office/drawing/2014/main" id="{1DC8C061-7211-2571-86CC-1F65A4997630}"/>
              </a:ext>
            </a:extLst>
          </p:cNvPr>
          <p:cNvSpPr>
            <a:spLocks noGrp="1"/>
          </p:cNvSpPr>
          <p:nvPr>
            <p:ph type="body" sz="quarter" idx="14"/>
          </p:nvPr>
        </p:nvSpPr>
        <p:spPr>
          <a:xfrm>
            <a:off x="540000" y="1764330"/>
            <a:ext cx="11112000"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090916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Content 2 kolommen">
    <p:spTree>
      <p:nvGrpSpPr>
        <p:cNvPr id="1" name=""/>
        <p:cNvGrpSpPr/>
        <p:nvPr/>
      </p:nvGrpSpPr>
      <p:grpSpPr>
        <a:xfrm>
          <a:off x="0" y="0"/>
          <a:ext cx="0" cy="0"/>
          <a:chOff x="0" y="0"/>
          <a:chExt cx="0" cy="0"/>
        </a:xfrm>
      </p:grpSpPr>
      <p:sp>
        <p:nvSpPr>
          <p:cNvPr id="4" name="Tijdelijke aanduiding voor tekst 2">
            <a:extLst>
              <a:ext uri="{FF2B5EF4-FFF2-40B4-BE49-F238E27FC236}">
                <a16:creationId xmlns:a16="http://schemas.microsoft.com/office/drawing/2014/main" id="{8748524C-ECC4-88D0-2CA1-6F76A7AA2C64}"/>
              </a:ext>
            </a:extLst>
          </p:cNvPr>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17" name="Tijdelijke aanduiding voor tekst 2">
            <a:extLst>
              <a:ext uri="{FF2B5EF4-FFF2-40B4-BE49-F238E27FC236}">
                <a16:creationId xmlns:a16="http://schemas.microsoft.com/office/drawing/2014/main" id="{4C3DA0B5-5305-6451-327F-2BE383443B85}"/>
              </a:ext>
            </a:extLst>
          </p:cNvPr>
          <p:cNvSpPr>
            <a:spLocks noGrp="1"/>
          </p:cNvSpPr>
          <p:nvPr>
            <p:ph type="body" sz="quarter" idx="14"/>
          </p:nvPr>
        </p:nvSpPr>
        <p:spPr>
          <a:xfrm>
            <a:off x="539999" y="1333030"/>
            <a:ext cx="5438107" cy="5005804"/>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0" name="Tijdelijke aanduiding voor tekst 2">
            <a:extLst>
              <a:ext uri="{FF2B5EF4-FFF2-40B4-BE49-F238E27FC236}">
                <a16:creationId xmlns:a16="http://schemas.microsoft.com/office/drawing/2014/main" id="{41DD79C7-C657-F522-6508-2CE95FD3883D}"/>
              </a:ext>
            </a:extLst>
          </p:cNvPr>
          <p:cNvSpPr>
            <a:spLocks noGrp="1"/>
          </p:cNvSpPr>
          <p:nvPr>
            <p:ph type="body" sz="quarter" idx="15"/>
          </p:nvPr>
        </p:nvSpPr>
        <p:spPr>
          <a:xfrm>
            <a:off x="6189891" y="1333030"/>
            <a:ext cx="5438107" cy="5005804"/>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3" name="Tijdelijke aanduiding voor tekst 4">
            <a:extLst>
              <a:ext uri="{FF2B5EF4-FFF2-40B4-BE49-F238E27FC236}">
                <a16:creationId xmlns:a16="http://schemas.microsoft.com/office/drawing/2014/main" id="{1B326F22-94EB-6F98-8980-3C9E52CFAB37}"/>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21770367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 Content 3 kolommen">
    <p:spTree>
      <p:nvGrpSpPr>
        <p:cNvPr id="1" name=""/>
        <p:cNvGrpSpPr/>
        <p:nvPr/>
      </p:nvGrpSpPr>
      <p:grpSpPr>
        <a:xfrm>
          <a:off x="0" y="0"/>
          <a:ext cx="0" cy="0"/>
          <a:chOff x="0" y="0"/>
          <a:chExt cx="0" cy="0"/>
        </a:xfrm>
      </p:grpSpPr>
      <p:sp>
        <p:nvSpPr>
          <p:cNvPr id="8" name="Tijdelijke aanduiding voor tekst 2"/>
          <p:cNvSpPr>
            <a:spLocks noGrp="1"/>
          </p:cNvSpPr>
          <p:nvPr>
            <p:ph type="body" sz="quarter" idx="13" hasCustomPrompt="1"/>
          </p:nvPr>
        </p:nvSpPr>
        <p:spPr>
          <a:xfrm>
            <a:off x="540000" y="6347460"/>
            <a:ext cx="11088000" cy="510540"/>
          </a:xfrm>
          <a:prstGeom prst="rect">
            <a:avLst/>
          </a:prstGeom>
        </p:spPr>
        <p:txBody>
          <a:bodyPr/>
          <a:lstStyle>
            <a:lvl1pPr>
              <a:defRPr sz="1200" i="1" baseline="0"/>
            </a:lvl1pPr>
          </a:lstStyle>
          <a:p>
            <a:pPr lvl="0"/>
            <a:r>
              <a:rPr lang="nl-NL"/>
              <a:t>Bron: </a:t>
            </a:r>
          </a:p>
        </p:txBody>
      </p:sp>
      <p:sp>
        <p:nvSpPr>
          <p:cNvPr id="3" name="Tijdelijke aanduiding voor tekst 2">
            <a:extLst>
              <a:ext uri="{FF2B5EF4-FFF2-40B4-BE49-F238E27FC236}">
                <a16:creationId xmlns:a16="http://schemas.microsoft.com/office/drawing/2014/main" id="{EBE0872E-054A-4101-BAA3-3BC209A96A3A}"/>
              </a:ext>
            </a:extLst>
          </p:cNvPr>
          <p:cNvSpPr>
            <a:spLocks noGrp="1"/>
          </p:cNvSpPr>
          <p:nvPr>
            <p:ph type="body" sz="quarter" idx="14"/>
          </p:nvPr>
        </p:nvSpPr>
        <p:spPr>
          <a:xfrm>
            <a:off x="540000" y="1333028"/>
            <a:ext cx="3600679" cy="5014433"/>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tekst 2">
            <a:extLst>
              <a:ext uri="{FF2B5EF4-FFF2-40B4-BE49-F238E27FC236}">
                <a16:creationId xmlns:a16="http://schemas.microsoft.com/office/drawing/2014/main" id="{E83B4190-12B8-14B5-FFF8-07971351CB05}"/>
              </a:ext>
            </a:extLst>
          </p:cNvPr>
          <p:cNvSpPr>
            <a:spLocks noGrp="1"/>
          </p:cNvSpPr>
          <p:nvPr>
            <p:ph type="body" sz="quarter" idx="16"/>
          </p:nvPr>
        </p:nvSpPr>
        <p:spPr>
          <a:xfrm>
            <a:off x="4283660" y="1333029"/>
            <a:ext cx="3600679" cy="501443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12" name="Tijdelijke aanduiding voor tekst 2">
            <a:extLst>
              <a:ext uri="{FF2B5EF4-FFF2-40B4-BE49-F238E27FC236}">
                <a16:creationId xmlns:a16="http://schemas.microsoft.com/office/drawing/2014/main" id="{02298243-4392-54D2-EABE-5813314D3363}"/>
              </a:ext>
            </a:extLst>
          </p:cNvPr>
          <p:cNvSpPr>
            <a:spLocks noGrp="1"/>
          </p:cNvSpPr>
          <p:nvPr>
            <p:ph type="body" sz="quarter" idx="17"/>
          </p:nvPr>
        </p:nvSpPr>
        <p:spPr>
          <a:xfrm>
            <a:off x="8027320" y="1333028"/>
            <a:ext cx="3600679" cy="501443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4">
            <a:extLst>
              <a:ext uri="{FF2B5EF4-FFF2-40B4-BE49-F238E27FC236}">
                <a16:creationId xmlns:a16="http://schemas.microsoft.com/office/drawing/2014/main" id="{5174C724-E10B-129C-255A-0C17D0998B5D}"/>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28815710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 Foto + Content">
    <p:spTree>
      <p:nvGrpSpPr>
        <p:cNvPr id="1" name=""/>
        <p:cNvGrpSpPr/>
        <p:nvPr/>
      </p:nvGrpSpPr>
      <p:grpSpPr>
        <a:xfrm>
          <a:off x="0" y="0"/>
          <a:ext cx="0" cy="0"/>
          <a:chOff x="0" y="0"/>
          <a:chExt cx="0" cy="0"/>
        </a:xfrm>
      </p:grpSpPr>
      <p:sp>
        <p:nvSpPr>
          <p:cNvPr id="9" name="Tijdelijke aanduiding voor tekst 2"/>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6" name="Tijdelijke aanduiding voor afbeelding 5">
            <a:extLst>
              <a:ext uri="{FF2B5EF4-FFF2-40B4-BE49-F238E27FC236}">
                <a16:creationId xmlns:a16="http://schemas.microsoft.com/office/drawing/2014/main" id="{AB60A2C0-EE35-2EA3-EEC4-2DBC762CCB6D}"/>
              </a:ext>
            </a:extLst>
          </p:cNvPr>
          <p:cNvSpPr>
            <a:spLocks noGrp="1"/>
          </p:cNvSpPr>
          <p:nvPr>
            <p:ph type="pic" sz="quarter" idx="13"/>
          </p:nvPr>
        </p:nvSpPr>
        <p:spPr>
          <a:xfrm>
            <a:off x="540000" y="1341656"/>
            <a:ext cx="4010735" cy="3420048"/>
          </a:xfrm>
          <a:prstGeom prst="rect">
            <a:avLst/>
          </a:prstGeom>
          <a:effectLst/>
        </p:spPr>
        <p:txBody>
          <a:bodyPr/>
          <a:lstStyle/>
          <a:p>
            <a:endParaRPr lang="nl-NL"/>
          </a:p>
        </p:txBody>
      </p:sp>
      <p:sp>
        <p:nvSpPr>
          <p:cNvPr id="3" name="Tijdelijke aanduiding voor tekst 2">
            <a:extLst>
              <a:ext uri="{FF2B5EF4-FFF2-40B4-BE49-F238E27FC236}">
                <a16:creationId xmlns:a16="http://schemas.microsoft.com/office/drawing/2014/main" id="{69EF2E22-1602-7442-CF63-B323D596A1B7}"/>
              </a:ext>
            </a:extLst>
          </p:cNvPr>
          <p:cNvSpPr>
            <a:spLocks noGrp="1"/>
          </p:cNvSpPr>
          <p:nvPr>
            <p:ph type="body" sz="quarter" idx="14"/>
          </p:nvPr>
        </p:nvSpPr>
        <p:spPr>
          <a:xfrm>
            <a:off x="4688957" y="1333030"/>
            <a:ext cx="6963043" cy="48622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 name="Tijdelijke aanduiding voor tekst 4">
            <a:extLst>
              <a:ext uri="{FF2B5EF4-FFF2-40B4-BE49-F238E27FC236}">
                <a16:creationId xmlns:a16="http://schemas.microsoft.com/office/drawing/2014/main" id="{BF110409-D368-54FC-34FB-D46E1D3E630E}"/>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28000629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 Foto + Content">
    <p:spTree>
      <p:nvGrpSpPr>
        <p:cNvPr id="1" name=""/>
        <p:cNvGrpSpPr/>
        <p:nvPr/>
      </p:nvGrpSpPr>
      <p:grpSpPr>
        <a:xfrm>
          <a:off x="0" y="0"/>
          <a:ext cx="0" cy="0"/>
          <a:chOff x="0" y="0"/>
          <a:chExt cx="0" cy="0"/>
        </a:xfrm>
      </p:grpSpPr>
      <p:sp>
        <p:nvSpPr>
          <p:cNvPr id="9" name="Tijdelijke aanduiding voor tekst 2"/>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6" name="Tijdelijke aanduiding voor afbeelding 5">
            <a:extLst>
              <a:ext uri="{FF2B5EF4-FFF2-40B4-BE49-F238E27FC236}">
                <a16:creationId xmlns:a16="http://schemas.microsoft.com/office/drawing/2014/main" id="{AB60A2C0-EE35-2EA3-EEC4-2DBC762CCB6D}"/>
              </a:ext>
            </a:extLst>
          </p:cNvPr>
          <p:cNvSpPr>
            <a:spLocks noGrp="1"/>
          </p:cNvSpPr>
          <p:nvPr>
            <p:ph type="pic" sz="quarter" idx="13"/>
          </p:nvPr>
        </p:nvSpPr>
        <p:spPr>
          <a:xfrm>
            <a:off x="7641264" y="1333030"/>
            <a:ext cx="4010735" cy="3420047"/>
          </a:xfrm>
          <a:prstGeom prst="rect">
            <a:avLst/>
          </a:prstGeom>
          <a:effectLst/>
        </p:spPr>
        <p:txBody>
          <a:bodyPr/>
          <a:lstStyle/>
          <a:p>
            <a:endParaRPr lang="nl-NL"/>
          </a:p>
        </p:txBody>
      </p:sp>
      <p:sp>
        <p:nvSpPr>
          <p:cNvPr id="3" name="Tijdelijke aanduiding voor tekst 2">
            <a:extLst>
              <a:ext uri="{FF2B5EF4-FFF2-40B4-BE49-F238E27FC236}">
                <a16:creationId xmlns:a16="http://schemas.microsoft.com/office/drawing/2014/main" id="{69EF2E22-1602-7442-CF63-B323D596A1B7}"/>
              </a:ext>
            </a:extLst>
          </p:cNvPr>
          <p:cNvSpPr>
            <a:spLocks noGrp="1"/>
          </p:cNvSpPr>
          <p:nvPr>
            <p:ph type="body" sz="quarter" idx="14"/>
          </p:nvPr>
        </p:nvSpPr>
        <p:spPr>
          <a:xfrm>
            <a:off x="539999" y="1333030"/>
            <a:ext cx="6963043" cy="48622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 name="Tijdelijke aanduiding voor tekst 4">
            <a:extLst>
              <a:ext uri="{FF2B5EF4-FFF2-40B4-BE49-F238E27FC236}">
                <a16:creationId xmlns:a16="http://schemas.microsoft.com/office/drawing/2014/main" id="{7A277BDB-59FF-5527-8B9E-0E7DC8A20021}"/>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20571792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 content + foto">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5281126" y="706426"/>
            <a:ext cx="6910873" cy="6151574"/>
          </a:xfrm>
          <a:prstGeom prst="rect">
            <a:avLst/>
          </a:prstGeom>
        </p:spPr>
        <p:txBody>
          <a:bodyPr/>
          <a:lstStyle/>
          <a:p>
            <a:endParaRPr lang="nl-NL"/>
          </a:p>
        </p:txBody>
      </p:sp>
      <p:sp>
        <p:nvSpPr>
          <p:cNvPr id="11" name="Tijdelijke aanduiding voor tekst 2">
            <a:extLst>
              <a:ext uri="{FF2B5EF4-FFF2-40B4-BE49-F238E27FC236}">
                <a16:creationId xmlns:a16="http://schemas.microsoft.com/office/drawing/2014/main" id="{CE7A80C5-76AD-26E6-7780-31C8EF09826F}"/>
              </a:ext>
            </a:extLst>
          </p:cNvPr>
          <p:cNvSpPr>
            <a:spLocks noGrp="1"/>
          </p:cNvSpPr>
          <p:nvPr>
            <p:ph type="body" sz="quarter" idx="14"/>
          </p:nvPr>
        </p:nvSpPr>
        <p:spPr>
          <a:xfrm>
            <a:off x="540000" y="1333030"/>
            <a:ext cx="4555874" cy="48622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 name="Tijdelijke aanduiding voor tekst 4">
            <a:extLst>
              <a:ext uri="{FF2B5EF4-FFF2-40B4-BE49-F238E27FC236}">
                <a16:creationId xmlns:a16="http://schemas.microsoft.com/office/drawing/2014/main" id="{AB9CECE5-4F37-51AA-A401-DA62823624C4}"/>
              </a:ext>
            </a:extLst>
          </p:cNvPr>
          <p:cNvSpPr>
            <a:spLocks noGrp="1"/>
          </p:cNvSpPr>
          <p:nvPr>
            <p:ph type="body" sz="quarter" idx="10" hasCustomPrompt="1"/>
          </p:nvPr>
        </p:nvSpPr>
        <p:spPr>
          <a:xfrm>
            <a:off x="540000" y="706426"/>
            <a:ext cx="4555874"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15368458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 Sfeerbeeld 1 B">
    <p:spTree>
      <p:nvGrpSpPr>
        <p:cNvPr id="1" name=""/>
        <p:cNvGrpSpPr/>
        <p:nvPr/>
      </p:nvGrpSpPr>
      <p:grpSpPr>
        <a:xfrm>
          <a:off x="0" y="0"/>
          <a:ext cx="0" cy="0"/>
          <a:chOff x="0" y="0"/>
          <a:chExt cx="0" cy="0"/>
        </a:xfrm>
      </p:grpSpPr>
      <p:sp>
        <p:nvSpPr>
          <p:cNvPr id="2" name="Tijdelijke aanduiding voor afbeelding 2">
            <a:extLst>
              <a:ext uri="{FF2B5EF4-FFF2-40B4-BE49-F238E27FC236}">
                <a16:creationId xmlns:a16="http://schemas.microsoft.com/office/drawing/2014/main" id="{9311F2ED-B9C6-8E4F-25BF-66FF0EF8AC85}"/>
              </a:ext>
            </a:extLst>
          </p:cNvPr>
          <p:cNvSpPr>
            <a:spLocks noGrp="1"/>
          </p:cNvSpPr>
          <p:nvPr>
            <p:ph type="pic" sz="quarter" idx="20"/>
          </p:nvPr>
        </p:nvSpPr>
        <p:spPr>
          <a:xfrm>
            <a:off x="0" y="706426"/>
            <a:ext cx="6910873" cy="6151574"/>
          </a:xfrm>
          <a:prstGeom prst="rect">
            <a:avLst/>
          </a:prstGeom>
        </p:spPr>
        <p:txBody>
          <a:bodyPr/>
          <a:lstStyle/>
          <a:p>
            <a:endParaRPr lang="nl-NL"/>
          </a:p>
        </p:txBody>
      </p:sp>
      <p:sp>
        <p:nvSpPr>
          <p:cNvPr id="10" name="Tijdelijke aanduiding voor tekst 2">
            <a:extLst>
              <a:ext uri="{FF2B5EF4-FFF2-40B4-BE49-F238E27FC236}">
                <a16:creationId xmlns:a16="http://schemas.microsoft.com/office/drawing/2014/main" id="{425928AE-CF39-02C6-5882-A0378D22574A}"/>
              </a:ext>
            </a:extLst>
          </p:cNvPr>
          <p:cNvSpPr>
            <a:spLocks noGrp="1"/>
          </p:cNvSpPr>
          <p:nvPr>
            <p:ph type="body" sz="quarter" idx="14"/>
          </p:nvPr>
        </p:nvSpPr>
        <p:spPr>
          <a:xfrm>
            <a:off x="7003623" y="1333030"/>
            <a:ext cx="4555874" cy="4880303"/>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3" name="Tijdelijke aanduiding voor tekst 4">
            <a:extLst>
              <a:ext uri="{FF2B5EF4-FFF2-40B4-BE49-F238E27FC236}">
                <a16:creationId xmlns:a16="http://schemas.microsoft.com/office/drawing/2014/main" id="{330ABE0D-2ED8-FFAC-8D0A-9D7BE2B9E342}"/>
              </a:ext>
            </a:extLst>
          </p:cNvPr>
          <p:cNvSpPr>
            <a:spLocks noGrp="1"/>
          </p:cNvSpPr>
          <p:nvPr>
            <p:ph type="body" sz="quarter" idx="21" hasCustomPrompt="1"/>
          </p:nvPr>
        </p:nvSpPr>
        <p:spPr>
          <a:xfrm>
            <a:off x="6997562" y="706426"/>
            <a:ext cx="4630438"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4392389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 + Sfeerbeeld 1 A">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7106818" y="706426"/>
            <a:ext cx="5085181" cy="6151574"/>
          </a:xfrm>
          <a:prstGeom prst="rect">
            <a:avLst/>
          </a:prstGeom>
        </p:spPr>
        <p:txBody>
          <a:bodyPr/>
          <a:lstStyle/>
          <a:p>
            <a:endParaRPr lang="nl-NL"/>
          </a:p>
        </p:txBody>
      </p:sp>
      <p:sp>
        <p:nvSpPr>
          <p:cNvPr id="2" name="Tijdelijke aanduiding voor tekst 2">
            <a:extLst>
              <a:ext uri="{FF2B5EF4-FFF2-40B4-BE49-F238E27FC236}">
                <a16:creationId xmlns:a16="http://schemas.microsoft.com/office/drawing/2014/main" id="{E1729AC7-49F9-BC61-567B-C13CFD9F5CE6}"/>
              </a:ext>
            </a:extLst>
          </p:cNvPr>
          <p:cNvSpPr>
            <a:spLocks noGrp="1"/>
          </p:cNvSpPr>
          <p:nvPr>
            <p:ph type="body" sz="quarter" idx="14"/>
          </p:nvPr>
        </p:nvSpPr>
        <p:spPr>
          <a:xfrm>
            <a:off x="540000" y="1333030"/>
            <a:ext cx="6470400" cy="4880303"/>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4">
            <a:extLst>
              <a:ext uri="{FF2B5EF4-FFF2-40B4-BE49-F238E27FC236}">
                <a16:creationId xmlns:a16="http://schemas.microsoft.com/office/drawing/2014/main" id="{02F4E364-CBDA-EE85-752F-6B5BA9612155}"/>
              </a:ext>
            </a:extLst>
          </p:cNvPr>
          <p:cNvSpPr>
            <a:spLocks noGrp="1"/>
          </p:cNvSpPr>
          <p:nvPr>
            <p:ph type="body" sz="quarter" idx="10" hasCustomPrompt="1"/>
          </p:nvPr>
        </p:nvSpPr>
        <p:spPr>
          <a:xfrm>
            <a:off x="540000" y="706426"/>
            <a:ext cx="64704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32841473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Title + Sfeerbeeld 1 B">
    <p:spTree>
      <p:nvGrpSpPr>
        <p:cNvPr id="1" name=""/>
        <p:cNvGrpSpPr/>
        <p:nvPr/>
      </p:nvGrpSpPr>
      <p:grpSpPr>
        <a:xfrm>
          <a:off x="0" y="0"/>
          <a:ext cx="0" cy="0"/>
          <a:chOff x="0" y="0"/>
          <a:chExt cx="0" cy="0"/>
        </a:xfrm>
      </p:grpSpPr>
      <p:sp>
        <p:nvSpPr>
          <p:cNvPr id="4" name="Tijdelijke aanduiding voor afbeelding 2">
            <a:extLst>
              <a:ext uri="{FF2B5EF4-FFF2-40B4-BE49-F238E27FC236}">
                <a16:creationId xmlns:a16="http://schemas.microsoft.com/office/drawing/2014/main" id="{DA655A6E-EABB-3816-4AE6-66CA6850124D}"/>
              </a:ext>
            </a:extLst>
          </p:cNvPr>
          <p:cNvSpPr>
            <a:spLocks noGrp="1"/>
          </p:cNvSpPr>
          <p:nvPr>
            <p:ph type="pic" sz="quarter" idx="20"/>
          </p:nvPr>
        </p:nvSpPr>
        <p:spPr>
          <a:xfrm>
            <a:off x="0" y="706426"/>
            <a:ext cx="5085181" cy="6151574"/>
          </a:xfrm>
          <a:prstGeom prst="rect">
            <a:avLst/>
          </a:prstGeom>
        </p:spPr>
        <p:txBody>
          <a:bodyPr/>
          <a:lstStyle/>
          <a:p>
            <a:endParaRPr lang="nl-NL"/>
          </a:p>
        </p:txBody>
      </p:sp>
      <p:sp>
        <p:nvSpPr>
          <p:cNvPr id="8" name="Tijdelijke aanduiding voor tekst 2">
            <a:extLst>
              <a:ext uri="{FF2B5EF4-FFF2-40B4-BE49-F238E27FC236}">
                <a16:creationId xmlns:a16="http://schemas.microsoft.com/office/drawing/2014/main" id="{B4C524F0-ED30-8603-2117-AEFC281B312A}"/>
              </a:ext>
            </a:extLst>
          </p:cNvPr>
          <p:cNvSpPr>
            <a:spLocks noGrp="1"/>
          </p:cNvSpPr>
          <p:nvPr>
            <p:ph type="body" sz="quarter" idx="14"/>
          </p:nvPr>
        </p:nvSpPr>
        <p:spPr>
          <a:xfrm>
            <a:off x="5276850" y="1333030"/>
            <a:ext cx="6365810" cy="4880303"/>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 name="Tijdelijke aanduiding voor tekst 4">
            <a:extLst>
              <a:ext uri="{FF2B5EF4-FFF2-40B4-BE49-F238E27FC236}">
                <a16:creationId xmlns:a16="http://schemas.microsoft.com/office/drawing/2014/main" id="{0508D94B-19E8-9456-0971-23D3C6079C2C}"/>
              </a:ext>
            </a:extLst>
          </p:cNvPr>
          <p:cNvSpPr>
            <a:spLocks noGrp="1"/>
          </p:cNvSpPr>
          <p:nvPr>
            <p:ph type="body" sz="quarter" idx="21" hasCustomPrompt="1"/>
          </p:nvPr>
        </p:nvSpPr>
        <p:spPr>
          <a:xfrm>
            <a:off x="5276850" y="706426"/>
            <a:ext cx="635115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7484299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Title + Sfeerbeeld 1 A">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9741160" y="706426"/>
            <a:ext cx="2450840" cy="6151574"/>
          </a:xfrm>
          <a:prstGeom prst="rect">
            <a:avLst/>
          </a:prstGeom>
        </p:spPr>
        <p:txBody>
          <a:bodyPr/>
          <a:lstStyle/>
          <a:p>
            <a:endParaRPr lang="nl-NL"/>
          </a:p>
        </p:txBody>
      </p:sp>
      <p:sp>
        <p:nvSpPr>
          <p:cNvPr id="2" name="Tijdelijke aanduiding voor tekst 2">
            <a:extLst>
              <a:ext uri="{FF2B5EF4-FFF2-40B4-BE49-F238E27FC236}">
                <a16:creationId xmlns:a16="http://schemas.microsoft.com/office/drawing/2014/main" id="{6C8DEB24-2519-BD9D-98AC-E5CFC9114515}"/>
              </a:ext>
            </a:extLst>
          </p:cNvPr>
          <p:cNvSpPr>
            <a:spLocks noGrp="1"/>
          </p:cNvSpPr>
          <p:nvPr>
            <p:ph type="body" sz="quarter" idx="14"/>
          </p:nvPr>
        </p:nvSpPr>
        <p:spPr>
          <a:xfrm>
            <a:off x="540000" y="1333030"/>
            <a:ext cx="9051674" cy="4880303"/>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4">
            <a:extLst>
              <a:ext uri="{FF2B5EF4-FFF2-40B4-BE49-F238E27FC236}">
                <a16:creationId xmlns:a16="http://schemas.microsoft.com/office/drawing/2014/main" id="{8D8461CE-C525-47B6-5FD0-790832D5BC5F}"/>
              </a:ext>
            </a:extLst>
          </p:cNvPr>
          <p:cNvSpPr>
            <a:spLocks noGrp="1"/>
          </p:cNvSpPr>
          <p:nvPr>
            <p:ph type="body" sz="quarter" idx="10" hasCustomPrompt="1"/>
          </p:nvPr>
        </p:nvSpPr>
        <p:spPr>
          <a:xfrm>
            <a:off x="539999" y="706426"/>
            <a:ext cx="9051673"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17527792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 Sfeerbeeld 1 B">
    <p:spTree>
      <p:nvGrpSpPr>
        <p:cNvPr id="1" name=""/>
        <p:cNvGrpSpPr/>
        <p:nvPr/>
      </p:nvGrpSpPr>
      <p:grpSpPr>
        <a:xfrm>
          <a:off x="0" y="0"/>
          <a:ext cx="0" cy="0"/>
          <a:chOff x="0" y="0"/>
          <a:chExt cx="0" cy="0"/>
        </a:xfrm>
      </p:grpSpPr>
      <p:sp>
        <p:nvSpPr>
          <p:cNvPr id="4" name="Tijdelijke aanduiding voor afbeelding 2">
            <a:extLst>
              <a:ext uri="{FF2B5EF4-FFF2-40B4-BE49-F238E27FC236}">
                <a16:creationId xmlns:a16="http://schemas.microsoft.com/office/drawing/2014/main" id="{8814800D-A8A7-DFE8-6078-96D082C40C0C}"/>
              </a:ext>
            </a:extLst>
          </p:cNvPr>
          <p:cNvSpPr>
            <a:spLocks noGrp="1"/>
          </p:cNvSpPr>
          <p:nvPr>
            <p:ph type="pic" sz="quarter" idx="21"/>
          </p:nvPr>
        </p:nvSpPr>
        <p:spPr>
          <a:xfrm>
            <a:off x="0" y="706426"/>
            <a:ext cx="2450840" cy="5975002"/>
          </a:xfrm>
          <a:prstGeom prst="rect">
            <a:avLst/>
          </a:prstGeom>
        </p:spPr>
        <p:txBody>
          <a:bodyPr/>
          <a:lstStyle/>
          <a:p>
            <a:endParaRPr lang="nl-NL"/>
          </a:p>
        </p:txBody>
      </p:sp>
      <p:sp>
        <p:nvSpPr>
          <p:cNvPr id="8" name="Tijdelijke aanduiding voor tekst 2">
            <a:extLst>
              <a:ext uri="{FF2B5EF4-FFF2-40B4-BE49-F238E27FC236}">
                <a16:creationId xmlns:a16="http://schemas.microsoft.com/office/drawing/2014/main" id="{8E58050E-D9E5-8446-8760-A34D767C593D}"/>
              </a:ext>
            </a:extLst>
          </p:cNvPr>
          <p:cNvSpPr>
            <a:spLocks noGrp="1"/>
          </p:cNvSpPr>
          <p:nvPr>
            <p:ph type="body" sz="quarter" idx="14"/>
          </p:nvPr>
        </p:nvSpPr>
        <p:spPr>
          <a:xfrm>
            <a:off x="2582386" y="1333030"/>
            <a:ext cx="9051674" cy="4880303"/>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 name="Tijdelijke aanduiding voor tekst 4">
            <a:extLst>
              <a:ext uri="{FF2B5EF4-FFF2-40B4-BE49-F238E27FC236}">
                <a16:creationId xmlns:a16="http://schemas.microsoft.com/office/drawing/2014/main" id="{716A0952-D8FE-BC40-08B9-8667403E6224}"/>
              </a:ext>
            </a:extLst>
          </p:cNvPr>
          <p:cNvSpPr>
            <a:spLocks noGrp="1"/>
          </p:cNvSpPr>
          <p:nvPr>
            <p:ph type="body" sz="quarter" idx="22" hasCustomPrompt="1"/>
          </p:nvPr>
        </p:nvSpPr>
        <p:spPr>
          <a:xfrm>
            <a:off x="2576326" y="706426"/>
            <a:ext cx="9051674"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1259228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Content 2 kolommen">
    <p:spTree>
      <p:nvGrpSpPr>
        <p:cNvPr id="1" name=""/>
        <p:cNvGrpSpPr/>
        <p:nvPr/>
      </p:nvGrpSpPr>
      <p:grpSpPr>
        <a:xfrm>
          <a:off x="0" y="0"/>
          <a:ext cx="0" cy="0"/>
          <a:chOff x="0" y="0"/>
          <a:chExt cx="0" cy="0"/>
        </a:xfrm>
      </p:grpSpPr>
      <p:sp>
        <p:nvSpPr>
          <p:cNvPr id="2" name="Tijdelijke aanduiding voor tekst 4">
            <a:extLst>
              <a:ext uri="{FF2B5EF4-FFF2-40B4-BE49-F238E27FC236}">
                <a16:creationId xmlns:a16="http://schemas.microsoft.com/office/drawing/2014/main" id="{35682EC3-05D2-282A-1ED6-184E88B9199A}"/>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4" name="Tijdelijke aanduiding voor tekst 2">
            <a:extLst>
              <a:ext uri="{FF2B5EF4-FFF2-40B4-BE49-F238E27FC236}">
                <a16:creationId xmlns:a16="http://schemas.microsoft.com/office/drawing/2014/main" id="{8748524C-ECC4-88D0-2CA1-6F76A7AA2C64}"/>
              </a:ext>
            </a:extLst>
          </p:cNvPr>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dirty="0"/>
              <a:t>Bron: </a:t>
            </a:r>
          </a:p>
        </p:txBody>
      </p:sp>
      <p:sp>
        <p:nvSpPr>
          <p:cNvPr id="17" name="Tijdelijke aanduiding voor tekst 2">
            <a:extLst>
              <a:ext uri="{FF2B5EF4-FFF2-40B4-BE49-F238E27FC236}">
                <a16:creationId xmlns:a16="http://schemas.microsoft.com/office/drawing/2014/main" id="{4C3DA0B5-5305-6451-327F-2BE383443B85}"/>
              </a:ext>
            </a:extLst>
          </p:cNvPr>
          <p:cNvSpPr>
            <a:spLocks noGrp="1"/>
          </p:cNvSpPr>
          <p:nvPr>
            <p:ph type="body" sz="quarter" idx="14"/>
          </p:nvPr>
        </p:nvSpPr>
        <p:spPr>
          <a:xfrm>
            <a:off x="539999" y="1764330"/>
            <a:ext cx="5438107"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20" name="Tijdelijke aanduiding voor tekst 2">
            <a:extLst>
              <a:ext uri="{FF2B5EF4-FFF2-40B4-BE49-F238E27FC236}">
                <a16:creationId xmlns:a16="http://schemas.microsoft.com/office/drawing/2014/main" id="{41DD79C7-C657-F522-6508-2CE95FD3883D}"/>
              </a:ext>
            </a:extLst>
          </p:cNvPr>
          <p:cNvSpPr>
            <a:spLocks noGrp="1"/>
          </p:cNvSpPr>
          <p:nvPr>
            <p:ph type="body" sz="quarter" idx="15"/>
          </p:nvPr>
        </p:nvSpPr>
        <p:spPr>
          <a:xfrm>
            <a:off x="6189891" y="1764330"/>
            <a:ext cx="5438107"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3956294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Title + Icon card 2">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91122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itle + Icon card 2">
    <p:spTree>
      <p:nvGrpSpPr>
        <p:cNvPr id="1" name=""/>
        <p:cNvGrpSpPr/>
        <p:nvPr/>
      </p:nvGrpSpPr>
      <p:grpSpPr>
        <a:xfrm>
          <a:off x="0" y="0"/>
          <a:ext cx="0" cy="0"/>
          <a:chOff x="0" y="0"/>
          <a:chExt cx="0" cy="0"/>
        </a:xfrm>
      </p:grpSpPr>
      <p:sp>
        <p:nvSpPr>
          <p:cNvPr id="9" name="Rechthoek: afgeronde hoeken 8">
            <a:extLst>
              <a:ext uri="{FF2B5EF4-FFF2-40B4-BE49-F238E27FC236}">
                <a16:creationId xmlns:a16="http://schemas.microsoft.com/office/drawing/2014/main" id="{BAEF1F2E-8882-7E75-126B-08FBC47025D3}"/>
              </a:ext>
            </a:extLst>
          </p:cNvPr>
          <p:cNvSpPr/>
          <p:nvPr userDrawn="1"/>
        </p:nvSpPr>
        <p:spPr>
          <a:xfrm>
            <a:off x="540001" y="1687837"/>
            <a:ext cx="11087999" cy="4463737"/>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8" name="Tijdelijke aanduiding voor tekst 9"/>
          <p:cNvSpPr>
            <a:spLocks noGrp="1"/>
          </p:cNvSpPr>
          <p:nvPr>
            <p:ph type="body" sz="quarter" idx="25" hasCustomPrompt="1"/>
          </p:nvPr>
        </p:nvSpPr>
        <p:spPr>
          <a:xfrm>
            <a:off x="5735998" y="1333030"/>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1</a:t>
            </a:r>
          </a:p>
        </p:txBody>
      </p:sp>
      <p:sp>
        <p:nvSpPr>
          <p:cNvPr id="13" name="Tijdelijke aanduiding voor tekst 2"/>
          <p:cNvSpPr>
            <a:spLocks noGrp="1"/>
          </p:cNvSpPr>
          <p:nvPr>
            <p:ph type="body" sz="quarter" idx="11" hasCustomPrompt="1"/>
          </p:nvPr>
        </p:nvSpPr>
        <p:spPr>
          <a:xfrm>
            <a:off x="540000" y="6347460"/>
            <a:ext cx="11112000" cy="510540"/>
          </a:xfrm>
          <a:prstGeom prst="rect">
            <a:avLst/>
          </a:prstGeom>
        </p:spPr>
        <p:txBody>
          <a:bodyPr/>
          <a:lstStyle>
            <a:lvl1pPr>
              <a:defRPr sz="1200" i="1" baseline="0"/>
            </a:lvl1pPr>
          </a:lstStyle>
          <a:p>
            <a:pPr lvl="0"/>
            <a:r>
              <a:rPr lang="nl-NL"/>
              <a:t>Bron: </a:t>
            </a:r>
          </a:p>
        </p:txBody>
      </p:sp>
      <p:sp>
        <p:nvSpPr>
          <p:cNvPr id="3" name="Tijdelijke aanduiding voor tekst 2">
            <a:extLst>
              <a:ext uri="{FF2B5EF4-FFF2-40B4-BE49-F238E27FC236}">
                <a16:creationId xmlns:a16="http://schemas.microsoft.com/office/drawing/2014/main" id="{50019722-32D1-28F4-29FA-1D252F011C43}"/>
              </a:ext>
            </a:extLst>
          </p:cNvPr>
          <p:cNvSpPr>
            <a:spLocks noGrp="1"/>
          </p:cNvSpPr>
          <p:nvPr>
            <p:ph type="body" sz="quarter" idx="14"/>
          </p:nvPr>
        </p:nvSpPr>
        <p:spPr>
          <a:xfrm>
            <a:off x="793630" y="2258082"/>
            <a:ext cx="10645157" cy="350436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4">
            <a:extLst>
              <a:ext uri="{FF2B5EF4-FFF2-40B4-BE49-F238E27FC236}">
                <a16:creationId xmlns:a16="http://schemas.microsoft.com/office/drawing/2014/main" id="{F2BDE224-5EC6-CB10-27BA-3B09477D0431}"/>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985967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 Icon card 2">
    <p:spTree>
      <p:nvGrpSpPr>
        <p:cNvPr id="1" name=""/>
        <p:cNvGrpSpPr/>
        <p:nvPr/>
      </p:nvGrpSpPr>
      <p:grpSpPr>
        <a:xfrm>
          <a:off x="0" y="0"/>
          <a:ext cx="0" cy="0"/>
          <a:chOff x="0" y="0"/>
          <a:chExt cx="0" cy="0"/>
        </a:xfrm>
      </p:grpSpPr>
      <p:sp>
        <p:nvSpPr>
          <p:cNvPr id="14" name="Rechthoek: afgeronde hoeken 13">
            <a:extLst>
              <a:ext uri="{FF2B5EF4-FFF2-40B4-BE49-F238E27FC236}">
                <a16:creationId xmlns:a16="http://schemas.microsoft.com/office/drawing/2014/main" id="{595D2EBC-4878-0585-B5F2-10A1EC25A779}"/>
              </a:ext>
            </a:extLst>
          </p:cNvPr>
          <p:cNvSpPr/>
          <p:nvPr userDrawn="1"/>
        </p:nvSpPr>
        <p:spPr>
          <a:xfrm>
            <a:off x="6432002" y="1654745"/>
            <a:ext cx="5220000" cy="4458545"/>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15" name="Tijdelijke aanduiding voor tekst 2">
            <a:extLst>
              <a:ext uri="{FF2B5EF4-FFF2-40B4-BE49-F238E27FC236}">
                <a16:creationId xmlns:a16="http://schemas.microsoft.com/office/drawing/2014/main" id="{CB7D6721-3999-5ED3-FEFE-B52CF8929DDE}"/>
              </a:ext>
            </a:extLst>
          </p:cNvPr>
          <p:cNvSpPr>
            <a:spLocks noGrp="1"/>
          </p:cNvSpPr>
          <p:nvPr>
            <p:ph type="body" sz="quarter" idx="27"/>
          </p:nvPr>
        </p:nvSpPr>
        <p:spPr>
          <a:xfrm>
            <a:off x="6685632" y="2224992"/>
            <a:ext cx="4753155" cy="3546080"/>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9" name="Rechthoek: afgeronde hoeken 8">
            <a:extLst>
              <a:ext uri="{FF2B5EF4-FFF2-40B4-BE49-F238E27FC236}">
                <a16:creationId xmlns:a16="http://schemas.microsoft.com/office/drawing/2014/main" id="{BAEF1F2E-8882-7E75-126B-08FBC47025D3}"/>
              </a:ext>
            </a:extLst>
          </p:cNvPr>
          <p:cNvSpPr/>
          <p:nvPr userDrawn="1"/>
        </p:nvSpPr>
        <p:spPr>
          <a:xfrm>
            <a:off x="540000" y="1693029"/>
            <a:ext cx="5220000" cy="4458545"/>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4" name="Tijdelijke aanduiding voor tekst 2">
            <a:extLst>
              <a:ext uri="{FF2B5EF4-FFF2-40B4-BE49-F238E27FC236}">
                <a16:creationId xmlns:a16="http://schemas.microsoft.com/office/drawing/2014/main" id="{F758FEAD-BA65-14A9-BBCA-640B65F5B7FE}"/>
              </a:ext>
            </a:extLst>
          </p:cNvPr>
          <p:cNvSpPr>
            <a:spLocks noGrp="1"/>
          </p:cNvSpPr>
          <p:nvPr>
            <p:ph type="body" sz="quarter" idx="14"/>
          </p:nvPr>
        </p:nvSpPr>
        <p:spPr>
          <a:xfrm>
            <a:off x="793630" y="2263276"/>
            <a:ext cx="4753155" cy="3507796"/>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tekst 9"/>
          <p:cNvSpPr>
            <a:spLocks noGrp="1"/>
          </p:cNvSpPr>
          <p:nvPr>
            <p:ph type="body" sz="quarter" idx="25" hasCustomPrompt="1"/>
          </p:nvPr>
        </p:nvSpPr>
        <p:spPr>
          <a:xfrm>
            <a:off x="2790000" y="1338224"/>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1</a:t>
            </a:r>
          </a:p>
        </p:txBody>
      </p:sp>
      <p:sp>
        <p:nvSpPr>
          <p:cNvPr id="10" name="Tijdelijke aanduiding voor tekst 9"/>
          <p:cNvSpPr>
            <a:spLocks noGrp="1"/>
          </p:cNvSpPr>
          <p:nvPr>
            <p:ph type="body" sz="quarter" idx="26" hasCustomPrompt="1"/>
          </p:nvPr>
        </p:nvSpPr>
        <p:spPr>
          <a:xfrm>
            <a:off x="8711400" y="1333030"/>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E-WISE-iconfont" pitchFamily="2" charset="0"/>
              </a:defRPr>
            </a:lvl1pPr>
          </a:lstStyle>
          <a:p>
            <a:pPr lvl="0"/>
            <a:r>
              <a:rPr lang="en-US"/>
              <a:t>2</a:t>
            </a:r>
          </a:p>
        </p:txBody>
      </p:sp>
      <p:sp>
        <p:nvSpPr>
          <p:cNvPr id="13" name="Tijdelijke aanduiding voor tekst 2"/>
          <p:cNvSpPr>
            <a:spLocks noGrp="1"/>
          </p:cNvSpPr>
          <p:nvPr>
            <p:ph type="body" sz="quarter" idx="11" hasCustomPrompt="1"/>
          </p:nvPr>
        </p:nvSpPr>
        <p:spPr>
          <a:xfrm>
            <a:off x="540000" y="6347460"/>
            <a:ext cx="11112000" cy="510540"/>
          </a:xfrm>
          <a:prstGeom prst="rect">
            <a:avLst/>
          </a:prstGeom>
        </p:spPr>
        <p:txBody>
          <a:bodyPr/>
          <a:lstStyle>
            <a:lvl1pPr>
              <a:defRPr sz="1200" i="1" baseline="0"/>
            </a:lvl1pPr>
          </a:lstStyle>
          <a:p>
            <a:pPr lvl="0"/>
            <a:r>
              <a:rPr lang="nl-NL"/>
              <a:t>Bron: </a:t>
            </a:r>
          </a:p>
        </p:txBody>
      </p:sp>
      <p:sp>
        <p:nvSpPr>
          <p:cNvPr id="3" name="Tijdelijke aanduiding voor tekst 4">
            <a:extLst>
              <a:ext uri="{FF2B5EF4-FFF2-40B4-BE49-F238E27FC236}">
                <a16:creationId xmlns:a16="http://schemas.microsoft.com/office/drawing/2014/main" id="{018C55FD-7777-2E25-D3CF-0936801FB511}"/>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23560650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 Icon card 3">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EBC663BD-F585-A5DE-5E36-B2ECEFA9ABDA}"/>
              </a:ext>
            </a:extLst>
          </p:cNvPr>
          <p:cNvSpPr/>
          <p:nvPr userDrawn="1"/>
        </p:nvSpPr>
        <p:spPr>
          <a:xfrm>
            <a:off x="8208000" y="1695723"/>
            <a:ext cx="3420000" cy="4463739"/>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8" name="Tijdelijke aanduiding voor tekst 2">
            <a:extLst>
              <a:ext uri="{FF2B5EF4-FFF2-40B4-BE49-F238E27FC236}">
                <a16:creationId xmlns:a16="http://schemas.microsoft.com/office/drawing/2014/main" id="{27F37017-3C39-BED8-9683-D558D720E084}"/>
              </a:ext>
            </a:extLst>
          </p:cNvPr>
          <p:cNvSpPr>
            <a:spLocks noGrp="1"/>
          </p:cNvSpPr>
          <p:nvPr>
            <p:ph type="body" sz="quarter" idx="34"/>
          </p:nvPr>
        </p:nvSpPr>
        <p:spPr>
          <a:xfrm>
            <a:off x="8358119" y="2265970"/>
            <a:ext cx="3114136" cy="3548234"/>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hthoek: afgeronde hoeken 3">
            <a:extLst>
              <a:ext uri="{FF2B5EF4-FFF2-40B4-BE49-F238E27FC236}">
                <a16:creationId xmlns:a16="http://schemas.microsoft.com/office/drawing/2014/main" id="{8D6D7468-6473-D5F6-335F-032F0C6D0E74}"/>
              </a:ext>
            </a:extLst>
          </p:cNvPr>
          <p:cNvSpPr/>
          <p:nvPr userDrawn="1"/>
        </p:nvSpPr>
        <p:spPr>
          <a:xfrm>
            <a:off x="4327985" y="1687835"/>
            <a:ext cx="3420000" cy="4463739"/>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6" name="Tijdelijke aanduiding voor tekst 2">
            <a:extLst>
              <a:ext uri="{FF2B5EF4-FFF2-40B4-BE49-F238E27FC236}">
                <a16:creationId xmlns:a16="http://schemas.microsoft.com/office/drawing/2014/main" id="{33BFF2FD-A2CE-8D70-3D50-3334702D68C6}"/>
              </a:ext>
            </a:extLst>
          </p:cNvPr>
          <p:cNvSpPr>
            <a:spLocks noGrp="1"/>
          </p:cNvSpPr>
          <p:nvPr>
            <p:ph type="body" sz="quarter" idx="33"/>
          </p:nvPr>
        </p:nvSpPr>
        <p:spPr>
          <a:xfrm>
            <a:off x="4478104" y="2258082"/>
            <a:ext cx="3114136" cy="3548234"/>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 name="Rechthoek: afgeronde hoeken 1">
            <a:extLst>
              <a:ext uri="{FF2B5EF4-FFF2-40B4-BE49-F238E27FC236}">
                <a16:creationId xmlns:a16="http://schemas.microsoft.com/office/drawing/2014/main" id="{5776B15E-7530-3A82-7ADF-84DB7058C871}"/>
              </a:ext>
            </a:extLst>
          </p:cNvPr>
          <p:cNvSpPr/>
          <p:nvPr userDrawn="1"/>
        </p:nvSpPr>
        <p:spPr>
          <a:xfrm>
            <a:off x="540000" y="1687835"/>
            <a:ext cx="3420000" cy="4463739"/>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3" name="Tijdelijke aanduiding voor tekst 2">
            <a:extLst>
              <a:ext uri="{FF2B5EF4-FFF2-40B4-BE49-F238E27FC236}">
                <a16:creationId xmlns:a16="http://schemas.microsoft.com/office/drawing/2014/main" id="{D2ADA409-5860-3BD8-C71D-417A0D990AB1}"/>
              </a:ext>
            </a:extLst>
          </p:cNvPr>
          <p:cNvSpPr>
            <a:spLocks noGrp="1"/>
          </p:cNvSpPr>
          <p:nvPr>
            <p:ph type="body" sz="quarter" idx="14"/>
          </p:nvPr>
        </p:nvSpPr>
        <p:spPr>
          <a:xfrm>
            <a:off x="690119" y="2258082"/>
            <a:ext cx="3114136" cy="3548234"/>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10" name="Tijdelijke aanduiding voor tekst 9"/>
          <p:cNvSpPr>
            <a:spLocks noGrp="1"/>
          </p:cNvSpPr>
          <p:nvPr>
            <p:ph type="body" sz="quarter" idx="25" hasCustomPrompt="1"/>
          </p:nvPr>
        </p:nvSpPr>
        <p:spPr>
          <a:xfrm>
            <a:off x="1890000" y="1333030"/>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1</a:t>
            </a:r>
          </a:p>
        </p:txBody>
      </p:sp>
      <p:sp>
        <p:nvSpPr>
          <p:cNvPr id="11" name="Tijdelijke aanduiding voor tekst 9"/>
          <p:cNvSpPr>
            <a:spLocks noGrp="1"/>
          </p:cNvSpPr>
          <p:nvPr>
            <p:ph type="body" sz="quarter" idx="26" hasCustomPrompt="1"/>
          </p:nvPr>
        </p:nvSpPr>
        <p:spPr>
          <a:xfrm>
            <a:off x="5697864" y="1333030"/>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2</a:t>
            </a:r>
          </a:p>
        </p:txBody>
      </p:sp>
      <p:sp>
        <p:nvSpPr>
          <p:cNvPr id="12" name="Tijdelijke aanduiding voor tekst 9"/>
          <p:cNvSpPr>
            <a:spLocks noGrp="1"/>
          </p:cNvSpPr>
          <p:nvPr>
            <p:ph type="body" sz="quarter" idx="27" hasCustomPrompt="1"/>
          </p:nvPr>
        </p:nvSpPr>
        <p:spPr>
          <a:xfrm>
            <a:off x="9558000" y="1333030"/>
            <a:ext cx="720000" cy="720000"/>
          </a:xfrm>
          <a:prstGeom prst="ellipse">
            <a:avLst/>
          </a:prstGeom>
          <a:solidFill>
            <a:schemeClr val="accent6"/>
          </a:solidFill>
          <a:ln>
            <a:solidFill>
              <a:schemeClr val="accent6"/>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3</a:t>
            </a:r>
          </a:p>
        </p:txBody>
      </p:sp>
      <p:sp>
        <p:nvSpPr>
          <p:cNvPr id="9" name="Tijdelijke aanduiding voor tekst 2"/>
          <p:cNvSpPr>
            <a:spLocks noGrp="1"/>
          </p:cNvSpPr>
          <p:nvPr>
            <p:ph type="body" sz="quarter" idx="11" hasCustomPrompt="1"/>
          </p:nvPr>
        </p:nvSpPr>
        <p:spPr>
          <a:xfrm>
            <a:off x="564000" y="6347460"/>
            <a:ext cx="11064000"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13" name="Tijdelijke aanduiding voor tekst 4">
            <a:extLst>
              <a:ext uri="{FF2B5EF4-FFF2-40B4-BE49-F238E27FC236}">
                <a16:creationId xmlns:a16="http://schemas.microsoft.com/office/drawing/2014/main" id="{E11A45C1-A1A9-FE27-1CB8-F2131A82EA87}"/>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6476026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 Icon card 3 x 3">
    <p:spTree>
      <p:nvGrpSpPr>
        <p:cNvPr id="1" name=""/>
        <p:cNvGrpSpPr/>
        <p:nvPr/>
      </p:nvGrpSpPr>
      <p:grpSpPr>
        <a:xfrm>
          <a:off x="0" y="0"/>
          <a:ext cx="0" cy="0"/>
          <a:chOff x="0" y="0"/>
          <a:chExt cx="0" cy="0"/>
        </a:xfrm>
      </p:grpSpPr>
      <p:sp>
        <p:nvSpPr>
          <p:cNvPr id="9" name="Rechthoek: afgeronde hoeken 8">
            <a:extLst>
              <a:ext uri="{FF2B5EF4-FFF2-40B4-BE49-F238E27FC236}">
                <a16:creationId xmlns:a16="http://schemas.microsoft.com/office/drawing/2014/main" id="{9185C1A3-821F-19C0-5F6C-E9414B790BA5}"/>
              </a:ext>
            </a:extLst>
          </p:cNvPr>
          <p:cNvSpPr/>
          <p:nvPr userDrawn="1"/>
        </p:nvSpPr>
        <p:spPr>
          <a:xfrm>
            <a:off x="8198354" y="4691884"/>
            <a:ext cx="3420000" cy="1525664"/>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10" name="Tijdelijke aanduiding voor tekst 2">
            <a:extLst>
              <a:ext uri="{FF2B5EF4-FFF2-40B4-BE49-F238E27FC236}">
                <a16:creationId xmlns:a16="http://schemas.microsoft.com/office/drawing/2014/main" id="{161CE77E-EA68-F4F3-5D05-2CEDDAF3C14A}"/>
              </a:ext>
            </a:extLst>
          </p:cNvPr>
          <p:cNvSpPr>
            <a:spLocks noGrp="1"/>
          </p:cNvSpPr>
          <p:nvPr>
            <p:ph type="body" sz="quarter" idx="49"/>
          </p:nvPr>
        </p:nvSpPr>
        <p:spPr>
          <a:xfrm>
            <a:off x="8348473" y="5132741"/>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11" name="Rechthoek: afgeronde hoeken 10">
            <a:extLst>
              <a:ext uri="{FF2B5EF4-FFF2-40B4-BE49-F238E27FC236}">
                <a16:creationId xmlns:a16="http://schemas.microsoft.com/office/drawing/2014/main" id="{00BE277C-3EAF-BBA8-354A-E2FD14078403}"/>
              </a:ext>
            </a:extLst>
          </p:cNvPr>
          <p:cNvSpPr/>
          <p:nvPr userDrawn="1"/>
        </p:nvSpPr>
        <p:spPr>
          <a:xfrm>
            <a:off x="4371733" y="4690828"/>
            <a:ext cx="3420000" cy="1525664"/>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12" name="Tijdelijke aanduiding voor tekst 2">
            <a:extLst>
              <a:ext uri="{FF2B5EF4-FFF2-40B4-BE49-F238E27FC236}">
                <a16:creationId xmlns:a16="http://schemas.microsoft.com/office/drawing/2014/main" id="{2D93FAA8-C058-7530-1121-7C69EF40C1C4}"/>
              </a:ext>
            </a:extLst>
          </p:cNvPr>
          <p:cNvSpPr>
            <a:spLocks noGrp="1"/>
          </p:cNvSpPr>
          <p:nvPr>
            <p:ph type="body" sz="quarter" idx="50"/>
          </p:nvPr>
        </p:nvSpPr>
        <p:spPr>
          <a:xfrm>
            <a:off x="4521852" y="5131685"/>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13" name="Rechthoek: afgeronde hoeken 12">
            <a:extLst>
              <a:ext uri="{FF2B5EF4-FFF2-40B4-BE49-F238E27FC236}">
                <a16:creationId xmlns:a16="http://schemas.microsoft.com/office/drawing/2014/main" id="{12AEB026-A614-F38D-80A7-83BE60E2E46C}"/>
              </a:ext>
            </a:extLst>
          </p:cNvPr>
          <p:cNvSpPr/>
          <p:nvPr userDrawn="1"/>
        </p:nvSpPr>
        <p:spPr>
          <a:xfrm>
            <a:off x="539999" y="4696673"/>
            <a:ext cx="3420000" cy="1525664"/>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14" name="Tijdelijke aanduiding voor tekst 2">
            <a:extLst>
              <a:ext uri="{FF2B5EF4-FFF2-40B4-BE49-F238E27FC236}">
                <a16:creationId xmlns:a16="http://schemas.microsoft.com/office/drawing/2014/main" id="{C867DF68-9C46-0E6B-9C3D-FAACA207A2C2}"/>
              </a:ext>
            </a:extLst>
          </p:cNvPr>
          <p:cNvSpPr>
            <a:spLocks noGrp="1"/>
          </p:cNvSpPr>
          <p:nvPr>
            <p:ph type="body" sz="quarter" idx="51"/>
          </p:nvPr>
        </p:nvSpPr>
        <p:spPr>
          <a:xfrm>
            <a:off x="690118" y="5137530"/>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7" name="Rechthoek: afgeronde hoeken 6">
            <a:extLst>
              <a:ext uri="{FF2B5EF4-FFF2-40B4-BE49-F238E27FC236}">
                <a16:creationId xmlns:a16="http://schemas.microsoft.com/office/drawing/2014/main" id="{A8297B7D-24C8-BC98-5CAC-40B17643008D}"/>
              </a:ext>
            </a:extLst>
          </p:cNvPr>
          <p:cNvSpPr/>
          <p:nvPr userDrawn="1"/>
        </p:nvSpPr>
        <p:spPr>
          <a:xfrm>
            <a:off x="8198355" y="2202671"/>
            <a:ext cx="3420000" cy="1525664"/>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8" name="Tijdelijke aanduiding voor tekst 2">
            <a:extLst>
              <a:ext uri="{FF2B5EF4-FFF2-40B4-BE49-F238E27FC236}">
                <a16:creationId xmlns:a16="http://schemas.microsoft.com/office/drawing/2014/main" id="{F508B538-FC36-5323-1FDD-3B952B59BAE1}"/>
              </a:ext>
            </a:extLst>
          </p:cNvPr>
          <p:cNvSpPr>
            <a:spLocks noGrp="1"/>
          </p:cNvSpPr>
          <p:nvPr>
            <p:ph type="body" sz="quarter" idx="48"/>
          </p:nvPr>
        </p:nvSpPr>
        <p:spPr>
          <a:xfrm>
            <a:off x="8348474" y="2643528"/>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4" name="Rechthoek: afgeronde hoeken 3">
            <a:extLst>
              <a:ext uri="{FF2B5EF4-FFF2-40B4-BE49-F238E27FC236}">
                <a16:creationId xmlns:a16="http://schemas.microsoft.com/office/drawing/2014/main" id="{8BF4AF2C-5AE2-0E86-3ED9-65EAD16DD437}"/>
              </a:ext>
            </a:extLst>
          </p:cNvPr>
          <p:cNvSpPr/>
          <p:nvPr userDrawn="1"/>
        </p:nvSpPr>
        <p:spPr>
          <a:xfrm>
            <a:off x="4371734" y="2201615"/>
            <a:ext cx="3420000" cy="1525664"/>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6" name="Tijdelijke aanduiding voor tekst 2">
            <a:extLst>
              <a:ext uri="{FF2B5EF4-FFF2-40B4-BE49-F238E27FC236}">
                <a16:creationId xmlns:a16="http://schemas.microsoft.com/office/drawing/2014/main" id="{CCDE8807-8F7E-00F4-87CF-023AE66CAC5F}"/>
              </a:ext>
            </a:extLst>
          </p:cNvPr>
          <p:cNvSpPr>
            <a:spLocks noGrp="1"/>
          </p:cNvSpPr>
          <p:nvPr>
            <p:ph type="body" sz="quarter" idx="47"/>
          </p:nvPr>
        </p:nvSpPr>
        <p:spPr>
          <a:xfrm>
            <a:off x="4521853" y="2642472"/>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2" name="Rechthoek: afgeronde hoeken 1">
            <a:extLst>
              <a:ext uri="{FF2B5EF4-FFF2-40B4-BE49-F238E27FC236}">
                <a16:creationId xmlns:a16="http://schemas.microsoft.com/office/drawing/2014/main" id="{D709AF2E-6DBA-7822-7E11-0B7E46B2530F}"/>
              </a:ext>
            </a:extLst>
          </p:cNvPr>
          <p:cNvSpPr/>
          <p:nvPr userDrawn="1"/>
        </p:nvSpPr>
        <p:spPr>
          <a:xfrm>
            <a:off x="540000" y="2207460"/>
            <a:ext cx="3420000" cy="1525664"/>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Open Sans Semibold"/>
              <a:ea typeface="+mn-ea"/>
              <a:cs typeface="+mn-cs"/>
            </a:endParaRPr>
          </a:p>
        </p:txBody>
      </p:sp>
      <p:sp>
        <p:nvSpPr>
          <p:cNvPr id="3" name="Tijdelijke aanduiding voor tekst 2">
            <a:extLst>
              <a:ext uri="{FF2B5EF4-FFF2-40B4-BE49-F238E27FC236}">
                <a16:creationId xmlns:a16="http://schemas.microsoft.com/office/drawing/2014/main" id="{7D40C6D5-052B-D40D-5790-5AC50D6DA2E1}"/>
              </a:ext>
            </a:extLst>
          </p:cNvPr>
          <p:cNvSpPr>
            <a:spLocks noGrp="1"/>
          </p:cNvSpPr>
          <p:nvPr>
            <p:ph type="body" sz="quarter" idx="14"/>
          </p:nvPr>
        </p:nvSpPr>
        <p:spPr>
          <a:xfrm>
            <a:off x="690119" y="2648317"/>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39" name="Tijdelijke aanduiding voor tekst 9"/>
          <p:cNvSpPr>
            <a:spLocks noGrp="1"/>
          </p:cNvSpPr>
          <p:nvPr>
            <p:ph type="body" sz="quarter" idx="33" hasCustomPrompt="1"/>
          </p:nvPr>
        </p:nvSpPr>
        <p:spPr>
          <a:xfrm>
            <a:off x="5650634" y="1852797"/>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 </a:t>
            </a:r>
          </a:p>
        </p:txBody>
      </p:sp>
      <p:sp>
        <p:nvSpPr>
          <p:cNvPr id="40" name="Tijdelijke aanduiding voor tekst 9"/>
          <p:cNvSpPr>
            <a:spLocks noGrp="1"/>
          </p:cNvSpPr>
          <p:nvPr>
            <p:ph type="body" sz="quarter" idx="34" hasCustomPrompt="1"/>
          </p:nvPr>
        </p:nvSpPr>
        <p:spPr>
          <a:xfrm>
            <a:off x="9558000" y="1852797"/>
            <a:ext cx="720000" cy="720000"/>
          </a:xfrm>
          <a:prstGeom prst="ellipse">
            <a:avLst/>
          </a:prstGeom>
          <a:solidFill>
            <a:schemeClr val="accent3"/>
          </a:solidFill>
          <a:ln>
            <a:solidFill>
              <a:schemeClr val="accent3"/>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 </a:t>
            </a:r>
          </a:p>
        </p:txBody>
      </p:sp>
      <p:sp>
        <p:nvSpPr>
          <p:cNvPr id="45" name="Tijdelijke aanduiding voor tekst 9"/>
          <p:cNvSpPr>
            <a:spLocks noGrp="1"/>
          </p:cNvSpPr>
          <p:nvPr>
            <p:ph type="body" sz="quarter" idx="35" hasCustomPrompt="1"/>
          </p:nvPr>
        </p:nvSpPr>
        <p:spPr>
          <a:xfrm>
            <a:off x="1872000" y="4370860"/>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 </a:t>
            </a:r>
          </a:p>
        </p:txBody>
      </p:sp>
      <p:sp>
        <p:nvSpPr>
          <p:cNvPr id="46" name="Tijdelijke aanduiding voor tekst 9"/>
          <p:cNvSpPr>
            <a:spLocks noGrp="1"/>
          </p:cNvSpPr>
          <p:nvPr>
            <p:ph type="body" sz="quarter" idx="36" hasCustomPrompt="1"/>
          </p:nvPr>
        </p:nvSpPr>
        <p:spPr>
          <a:xfrm>
            <a:off x="5650634" y="4370860"/>
            <a:ext cx="720000" cy="720000"/>
          </a:xfrm>
          <a:prstGeom prst="ellipse">
            <a:avLst/>
          </a:prstGeom>
          <a:solidFill>
            <a:schemeClr val="accent5"/>
          </a:solidFill>
          <a:ln>
            <a:solidFill>
              <a:schemeClr val="accent5"/>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 </a:t>
            </a:r>
          </a:p>
        </p:txBody>
      </p:sp>
      <p:sp>
        <p:nvSpPr>
          <p:cNvPr id="47" name="Tijdelijke aanduiding voor tekst 9"/>
          <p:cNvSpPr>
            <a:spLocks noGrp="1"/>
          </p:cNvSpPr>
          <p:nvPr>
            <p:ph type="body" sz="quarter" idx="37" hasCustomPrompt="1"/>
          </p:nvPr>
        </p:nvSpPr>
        <p:spPr>
          <a:xfrm>
            <a:off x="9558000" y="4336024"/>
            <a:ext cx="720000" cy="720000"/>
          </a:xfrm>
          <a:prstGeom prst="ellipse">
            <a:avLst/>
          </a:prstGeom>
          <a:solidFill>
            <a:schemeClr val="accent6"/>
          </a:solidFill>
          <a:ln>
            <a:solidFill>
              <a:schemeClr val="accent6"/>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 </a:t>
            </a:r>
          </a:p>
        </p:txBody>
      </p:sp>
      <p:sp>
        <p:nvSpPr>
          <p:cNvPr id="15" name="Tijdelijke aanduiding voor tekst 2"/>
          <p:cNvSpPr>
            <a:spLocks noGrp="1"/>
          </p:cNvSpPr>
          <p:nvPr>
            <p:ph type="body" sz="quarter" idx="11"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22" name="Tijdelijke aanduiding voor tekst 9"/>
          <p:cNvSpPr>
            <a:spLocks noGrp="1"/>
          </p:cNvSpPr>
          <p:nvPr>
            <p:ph type="body" sz="quarter" idx="46" hasCustomPrompt="1"/>
          </p:nvPr>
        </p:nvSpPr>
        <p:spPr>
          <a:xfrm>
            <a:off x="1899734" y="1852797"/>
            <a:ext cx="720000" cy="720000"/>
          </a:xfrm>
          <a:prstGeom prst="ellipse">
            <a:avLst/>
          </a:prstGeom>
          <a:solidFill>
            <a:schemeClr val="accent1"/>
          </a:solidFill>
          <a:ln>
            <a:solidFill>
              <a:schemeClr val="accent1"/>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 </a:t>
            </a:r>
          </a:p>
        </p:txBody>
      </p:sp>
      <p:sp>
        <p:nvSpPr>
          <p:cNvPr id="16" name="Tijdelijke aanduiding voor tekst 4">
            <a:extLst>
              <a:ext uri="{FF2B5EF4-FFF2-40B4-BE49-F238E27FC236}">
                <a16:creationId xmlns:a16="http://schemas.microsoft.com/office/drawing/2014/main" id="{9FF9A17B-37F5-D647-F3D7-3F0DE0C98CA0}"/>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13537462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 Content 2 kolommen">
    <p:spTree>
      <p:nvGrpSpPr>
        <p:cNvPr id="1" name=""/>
        <p:cNvGrpSpPr/>
        <p:nvPr/>
      </p:nvGrpSpPr>
      <p:grpSpPr>
        <a:xfrm>
          <a:off x="0" y="0"/>
          <a:ext cx="0" cy="0"/>
          <a:chOff x="0" y="0"/>
          <a:chExt cx="0" cy="0"/>
        </a:xfrm>
      </p:grpSpPr>
      <p:sp>
        <p:nvSpPr>
          <p:cNvPr id="4" name="Tijdelijke aanduiding voor tekst 2">
            <a:extLst>
              <a:ext uri="{FF2B5EF4-FFF2-40B4-BE49-F238E27FC236}">
                <a16:creationId xmlns:a16="http://schemas.microsoft.com/office/drawing/2014/main" id="{8748524C-ECC4-88D0-2CA1-6F76A7AA2C64}"/>
              </a:ext>
            </a:extLst>
          </p:cNvPr>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7" name="Tijdelijke aanduiding voor afbeelding 4">
            <a:extLst>
              <a:ext uri="{FF2B5EF4-FFF2-40B4-BE49-F238E27FC236}">
                <a16:creationId xmlns:a16="http://schemas.microsoft.com/office/drawing/2014/main" id="{E7898711-F659-414C-0997-A720F8874BB9}"/>
              </a:ext>
            </a:extLst>
          </p:cNvPr>
          <p:cNvSpPr>
            <a:spLocks noGrp="1"/>
          </p:cNvSpPr>
          <p:nvPr>
            <p:ph type="pic" sz="quarter" idx="16"/>
          </p:nvPr>
        </p:nvSpPr>
        <p:spPr>
          <a:xfrm>
            <a:off x="539750" y="1333030"/>
            <a:ext cx="11087999" cy="4862983"/>
          </a:xfrm>
          <a:prstGeom prst="rect">
            <a:avLst/>
          </a:prstGeom>
        </p:spPr>
        <p:txBody>
          <a:bodyPr/>
          <a:lstStyle/>
          <a:p>
            <a:endParaRPr lang="nl-NL"/>
          </a:p>
        </p:txBody>
      </p:sp>
      <p:sp>
        <p:nvSpPr>
          <p:cNvPr id="3" name="Tijdelijke aanduiding voor tekst 4">
            <a:extLst>
              <a:ext uri="{FF2B5EF4-FFF2-40B4-BE49-F238E27FC236}">
                <a16:creationId xmlns:a16="http://schemas.microsoft.com/office/drawing/2014/main" id="{28F4CE0E-08F0-B5C6-C4DB-FA44990DAC65}"/>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3158054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 Content 2 kolommen">
    <p:spTree>
      <p:nvGrpSpPr>
        <p:cNvPr id="1" name=""/>
        <p:cNvGrpSpPr/>
        <p:nvPr/>
      </p:nvGrpSpPr>
      <p:grpSpPr>
        <a:xfrm>
          <a:off x="0" y="0"/>
          <a:ext cx="0" cy="0"/>
          <a:chOff x="0" y="0"/>
          <a:chExt cx="0" cy="0"/>
        </a:xfrm>
      </p:grpSpPr>
      <p:sp>
        <p:nvSpPr>
          <p:cNvPr id="4" name="Tijdelijke aanduiding voor tekst 2">
            <a:extLst>
              <a:ext uri="{FF2B5EF4-FFF2-40B4-BE49-F238E27FC236}">
                <a16:creationId xmlns:a16="http://schemas.microsoft.com/office/drawing/2014/main" id="{8748524C-ECC4-88D0-2CA1-6F76A7AA2C64}"/>
              </a:ext>
            </a:extLst>
          </p:cNvPr>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7" name="Tijdelijke aanduiding voor afbeelding 4">
            <a:extLst>
              <a:ext uri="{FF2B5EF4-FFF2-40B4-BE49-F238E27FC236}">
                <a16:creationId xmlns:a16="http://schemas.microsoft.com/office/drawing/2014/main" id="{E7898711-F659-414C-0997-A720F8874BB9}"/>
              </a:ext>
            </a:extLst>
          </p:cNvPr>
          <p:cNvSpPr>
            <a:spLocks noGrp="1"/>
          </p:cNvSpPr>
          <p:nvPr>
            <p:ph type="pic" sz="quarter" idx="16"/>
          </p:nvPr>
        </p:nvSpPr>
        <p:spPr>
          <a:xfrm>
            <a:off x="539750" y="1333772"/>
            <a:ext cx="5462588" cy="4862241"/>
          </a:xfrm>
          <a:prstGeom prst="rect">
            <a:avLst/>
          </a:prstGeom>
        </p:spPr>
        <p:txBody>
          <a:bodyPr/>
          <a:lstStyle/>
          <a:p>
            <a:endParaRPr lang="nl-NL"/>
          </a:p>
        </p:txBody>
      </p:sp>
      <p:sp>
        <p:nvSpPr>
          <p:cNvPr id="8" name="Tijdelijke aanduiding voor afbeelding 4">
            <a:extLst>
              <a:ext uri="{FF2B5EF4-FFF2-40B4-BE49-F238E27FC236}">
                <a16:creationId xmlns:a16="http://schemas.microsoft.com/office/drawing/2014/main" id="{C7C026D6-25DE-D47C-9A24-D5D97E76C7DB}"/>
              </a:ext>
            </a:extLst>
          </p:cNvPr>
          <p:cNvSpPr>
            <a:spLocks noGrp="1"/>
          </p:cNvSpPr>
          <p:nvPr>
            <p:ph type="pic" sz="quarter" idx="17"/>
          </p:nvPr>
        </p:nvSpPr>
        <p:spPr>
          <a:xfrm>
            <a:off x="6165410" y="1333030"/>
            <a:ext cx="5462588" cy="4862241"/>
          </a:xfrm>
          <a:prstGeom prst="rect">
            <a:avLst/>
          </a:prstGeom>
        </p:spPr>
        <p:txBody>
          <a:bodyPr/>
          <a:lstStyle/>
          <a:p>
            <a:endParaRPr lang="nl-NL"/>
          </a:p>
        </p:txBody>
      </p:sp>
      <p:sp>
        <p:nvSpPr>
          <p:cNvPr id="3" name="Tijdelijke aanduiding voor tekst 4">
            <a:extLst>
              <a:ext uri="{FF2B5EF4-FFF2-40B4-BE49-F238E27FC236}">
                <a16:creationId xmlns:a16="http://schemas.microsoft.com/office/drawing/2014/main" id="{CD221497-CB27-C11F-7AE9-79B180089A21}"/>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16651361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 Content 3 kolommen">
    <p:spTree>
      <p:nvGrpSpPr>
        <p:cNvPr id="1" name=""/>
        <p:cNvGrpSpPr/>
        <p:nvPr/>
      </p:nvGrpSpPr>
      <p:grpSpPr>
        <a:xfrm>
          <a:off x="0" y="0"/>
          <a:ext cx="0" cy="0"/>
          <a:chOff x="0" y="0"/>
          <a:chExt cx="0" cy="0"/>
        </a:xfrm>
      </p:grpSpPr>
      <p:sp>
        <p:nvSpPr>
          <p:cNvPr id="8" name="Tijdelijke aanduiding voor tekst 2"/>
          <p:cNvSpPr>
            <a:spLocks noGrp="1"/>
          </p:cNvSpPr>
          <p:nvPr>
            <p:ph type="body" sz="quarter" idx="13" hasCustomPrompt="1"/>
          </p:nvPr>
        </p:nvSpPr>
        <p:spPr>
          <a:xfrm>
            <a:off x="540000" y="6347460"/>
            <a:ext cx="11088000" cy="510540"/>
          </a:xfrm>
          <a:prstGeom prst="rect">
            <a:avLst/>
          </a:prstGeom>
        </p:spPr>
        <p:txBody>
          <a:bodyPr/>
          <a:lstStyle>
            <a:lvl1pPr>
              <a:defRPr sz="1200" i="1" baseline="0"/>
            </a:lvl1pPr>
          </a:lstStyle>
          <a:p>
            <a:pPr lvl="0"/>
            <a:r>
              <a:rPr lang="nl-NL"/>
              <a:t>Bron: </a:t>
            </a:r>
          </a:p>
        </p:txBody>
      </p:sp>
      <p:sp>
        <p:nvSpPr>
          <p:cNvPr id="6" name="Tijdelijke aanduiding voor afbeelding 4">
            <a:extLst>
              <a:ext uri="{FF2B5EF4-FFF2-40B4-BE49-F238E27FC236}">
                <a16:creationId xmlns:a16="http://schemas.microsoft.com/office/drawing/2014/main" id="{202657CD-C0C6-6A2B-D43B-2A6BB2F479A4}"/>
              </a:ext>
            </a:extLst>
          </p:cNvPr>
          <p:cNvSpPr>
            <a:spLocks noGrp="1"/>
          </p:cNvSpPr>
          <p:nvPr>
            <p:ph type="pic" sz="quarter" idx="18"/>
          </p:nvPr>
        </p:nvSpPr>
        <p:spPr>
          <a:xfrm>
            <a:off x="539750" y="1333774"/>
            <a:ext cx="3600450" cy="4862239"/>
          </a:xfrm>
          <a:prstGeom prst="rect">
            <a:avLst/>
          </a:prstGeom>
        </p:spPr>
        <p:txBody>
          <a:bodyPr/>
          <a:lstStyle/>
          <a:p>
            <a:endParaRPr lang="nl-NL"/>
          </a:p>
        </p:txBody>
      </p:sp>
      <p:sp>
        <p:nvSpPr>
          <p:cNvPr id="10" name="Tijdelijke aanduiding voor afbeelding 4">
            <a:extLst>
              <a:ext uri="{FF2B5EF4-FFF2-40B4-BE49-F238E27FC236}">
                <a16:creationId xmlns:a16="http://schemas.microsoft.com/office/drawing/2014/main" id="{996305FA-B1B4-8529-66C4-DC3F9566D245}"/>
              </a:ext>
            </a:extLst>
          </p:cNvPr>
          <p:cNvSpPr>
            <a:spLocks noGrp="1"/>
          </p:cNvSpPr>
          <p:nvPr>
            <p:ph type="pic" sz="quarter" idx="19"/>
          </p:nvPr>
        </p:nvSpPr>
        <p:spPr>
          <a:xfrm>
            <a:off x="4283181" y="1333030"/>
            <a:ext cx="3600450" cy="4862239"/>
          </a:xfrm>
          <a:prstGeom prst="rect">
            <a:avLst/>
          </a:prstGeom>
        </p:spPr>
        <p:txBody>
          <a:bodyPr/>
          <a:lstStyle/>
          <a:p>
            <a:endParaRPr lang="nl-NL"/>
          </a:p>
        </p:txBody>
      </p:sp>
      <p:sp>
        <p:nvSpPr>
          <p:cNvPr id="13" name="Tijdelijke aanduiding voor afbeelding 4">
            <a:extLst>
              <a:ext uri="{FF2B5EF4-FFF2-40B4-BE49-F238E27FC236}">
                <a16:creationId xmlns:a16="http://schemas.microsoft.com/office/drawing/2014/main" id="{22FE8328-7F63-4B36-97E1-8E1DA0F66EFD}"/>
              </a:ext>
            </a:extLst>
          </p:cNvPr>
          <p:cNvSpPr>
            <a:spLocks noGrp="1"/>
          </p:cNvSpPr>
          <p:nvPr>
            <p:ph type="pic" sz="quarter" idx="20"/>
          </p:nvPr>
        </p:nvSpPr>
        <p:spPr>
          <a:xfrm>
            <a:off x="8026362" y="1333030"/>
            <a:ext cx="3600450" cy="4862239"/>
          </a:xfrm>
          <a:prstGeom prst="rect">
            <a:avLst/>
          </a:prstGeom>
        </p:spPr>
        <p:txBody>
          <a:bodyPr/>
          <a:lstStyle/>
          <a:p>
            <a:endParaRPr lang="nl-NL"/>
          </a:p>
        </p:txBody>
      </p:sp>
      <p:sp>
        <p:nvSpPr>
          <p:cNvPr id="3" name="Tijdelijke aanduiding voor tekst 4">
            <a:extLst>
              <a:ext uri="{FF2B5EF4-FFF2-40B4-BE49-F238E27FC236}">
                <a16:creationId xmlns:a16="http://schemas.microsoft.com/office/drawing/2014/main" id="{DF3B52A2-905C-0E32-95E5-BD651747BE34}"/>
              </a:ext>
            </a:extLst>
          </p:cNvPr>
          <p:cNvSpPr>
            <a:spLocks noGrp="1"/>
          </p:cNvSpPr>
          <p:nvPr>
            <p:ph type="body" sz="quarter" idx="10" hasCustomPrompt="1"/>
          </p:nvPr>
        </p:nvSpPr>
        <p:spPr>
          <a:xfrm>
            <a:off x="540000" y="7064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2105285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Sfeerbeeld">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40661A0-1DE3-642E-1EE5-D7405D4A993B}"/>
              </a:ext>
            </a:extLst>
          </p:cNvPr>
          <p:cNvSpPr>
            <a:spLocks noGrp="1"/>
          </p:cNvSpPr>
          <p:nvPr>
            <p:ph type="pic" sz="quarter" idx="10"/>
          </p:nvPr>
        </p:nvSpPr>
        <p:spPr>
          <a:xfrm>
            <a:off x="0" y="0"/>
            <a:ext cx="12192000" cy="6858000"/>
          </a:xfrm>
          <a:prstGeom prst="rect">
            <a:avLst/>
          </a:prstGeom>
        </p:spPr>
        <p:txBody>
          <a:bodyPr/>
          <a:lstStyle/>
          <a:p>
            <a:endParaRPr lang="nl-NL"/>
          </a:p>
        </p:txBody>
      </p:sp>
    </p:spTree>
    <p:extLst>
      <p:ext uri="{BB962C8B-B14F-4D97-AF65-F5344CB8AC3E}">
        <p14:creationId xmlns:p14="http://schemas.microsoft.com/office/powerpoint/2010/main" val="33133191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Title + Sfeerbeeld 1 B">
    <p:spTree>
      <p:nvGrpSpPr>
        <p:cNvPr id="1" name=""/>
        <p:cNvGrpSpPr/>
        <p:nvPr/>
      </p:nvGrpSpPr>
      <p:grpSpPr>
        <a:xfrm>
          <a:off x="0" y="0"/>
          <a:ext cx="0" cy="0"/>
          <a:chOff x="0" y="0"/>
          <a:chExt cx="0" cy="0"/>
        </a:xfrm>
      </p:grpSpPr>
      <p:pic>
        <p:nvPicPr>
          <p:cNvPr id="8" name="Afbeelding 7" descr="Afbeelding met tekst, teken&#10;&#10;Automatisch gegenereerde beschrijving">
            <a:extLst>
              <a:ext uri="{FF2B5EF4-FFF2-40B4-BE49-F238E27FC236}">
                <a16:creationId xmlns:a16="http://schemas.microsoft.com/office/drawing/2014/main" id="{DA57B231-C6D7-5E22-4C57-9BCB830F026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4773" y="1553264"/>
            <a:ext cx="2822454" cy="3172974"/>
          </a:xfrm>
          <a:prstGeom prst="rect">
            <a:avLst/>
          </a:prstGeom>
        </p:spPr>
      </p:pic>
      <p:sp>
        <p:nvSpPr>
          <p:cNvPr id="10" name="Tekstvak 9">
            <a:extLst>
              <a:ext uri="{FF2B5EF4-FFF2-40B4-BE49-F238E27FC236}">
                <a16:creationId xmlns:a16="http://schemas.microsoft.com/office/drawing/2014/main" id="{CF287510-80EF-C6F9-CD48-F101719BF46F}"/>
              </a:ext>
            </a:extLst>
          </p:cNvPr>
          <p:cNvSpPr txBox="1"/>
          <p:nvPr userDrawn="1"/>
        </p:nvSpPr>
        <p:spPr>
          <a:xfrm>
            <a:off x="2823713" y="5184476"/>
            <a:ext cx="634904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srgbClr val="303030"/>
                </a:solidFill>
                <a:effectLst/>
                <a:uLnTx/>
                <a:uFillTx/>
                <a:latin typeface="Calibri" panose="020F0502020204030204" pitchFamily="34" charset="0"/>
                <a:ea typeface="+mn-ea"/>
                <a:cs typeface="Calibri" panose="020F0502020204030204" pitchFamily="34" charset="0"/>
              </a:rPr>
              <a:t>Mede mogelijk gemaakt door zorgpad Inhalatiemedicatie</a:t>
            </a:r>
          </a:p>
        </p:txBody>
      </p:sp>
    </p:spTree>
    <p:extLst>
      <p:ext uri="{BB962C8B-B14F-4D97-AF65-F5344CB8AC3E}">
        <p14:creationId xmlns:p14="http://schemas.microsoft.com/office/powerpoint/2010/main" val="94845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Content 3 kolommen">
    <p:spTree>
      <p:nvGrpSpPr>
        <p:cNvPr id="1" name=""/>
        <p:cNvGrpSpPr/>
        <p:nvPr/>
      </p:nvGrpSpPr>
      <p:grpSpPr>
        <a:xfrm>
          <a:off x="0" y="0"/>
          <a:ext cx="0" cy="0"/>
          <a:chOff x="0" y="0"/>
          <a:chExt cx="0" cy="0"/>
        </a:xfrm>
      </p:grpSpPr>
      <p:sp>
        <p:nvSpPr>
          <p:cNvPr id="8" name="Tijdelijke aanduiding voor tekst 2"/>
          <p:cNvSpPr>
            <a:spLocks noGrp="1"/>
          </p:cNvSpPr>
          <p:nvPr>
            <p:ph type="body" sz="quarter" idx="13" hasCustomPrompt="1"/>
          </p:nvPr>
        </p:nvSpPr>
        <p:spPr>
          <a:xfrm>
            <a:off x="540000" y="6347460"/>
            <a:ext cx="11088000" cy="510540"/>
          </a:xfrm>
          <a:prstGeom prst="rect">
            <a:avLst/>
          </a:prstGeom>
        </p:spPr>
        <p:txBody>
          <a:bodyPr/>
          <a:lstStyle>
            <a:lvl1pPr>
              <a:defRPr sz="1200" i="1" baseline="0"/>
            </a:lvl1pPr>
          </a:lstStyle>
          <a:p>
            <a:pPr lvl="0"/>
            <a:r>
              <a:rPr lang="nl-NL" dirty="0"/>
              <a:t>Bron: </a:t>
            </a:r>
          </a:p>
        </p:txBody>
      </p:sp>
      <p:sp>
        <p:nvSpPr>
          <p:cNvPr id="2" name="Tijdelijke aanduiding voor tekst 4">
            <a:extLst>
              <a:ext uri="{FF2B5EF4-FFF2-40B4-BE49-F238E27FC236}">
                <a16:creationId xmlns:a16="http://schemas.microsoft.com/office/drawing/2014/main" id="{B3E6671B-92FA-8D5F-A91C-07E2CCA4D8B5}"/>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3" name="Tijdelijke aanduiding voor tekst 2">
            <a:extLst>
              <a:ext uri="{FF2B5EF4-FFF2-40B4-BE49-F238E27FC236}">
                <a16:creationId xmlns:a16="http://schemas.microsoft.com/office/drawing/2014/main" id="{EBE0872E-054A-4101-BAA3-3BC209A96A3A}"/>
              </a:ext>
            </a:extLst>
          </p:cNvPr>
          <p:cNvSpPr>
            <a:spLocks noGrp="1"/>
          </p:cNvSpPr>
          <p:nvPr>
            <p:ph type="body" sz="quarter" idx="14"/>
          </p:nvPr>
        </p:nvSpPr>
        <p:spPr>
          <a:xfrm>
            <a:off x="540000" y="1764330"/>
            <a:ext cx="3600679"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7" name="Tijdelijke aanduiding voor tekst 2">
            <a:extLst>
              <a:ext uri="{FF2B5EF4-FFF2-40B4-BE49-F238E27FC236}">
                <a16:creationId xmlns:a16="http://schemas.microsoft.com/office/drawing/2014/main" id="{E83B4190-12B8-14B5-FFF8-07971351CB05}"/>
              </a:ext>
            </a:extLst>
          </p:cNvPr>
          <p:cNvSpPr>
            <a:spLocks noGrp="1"/>
          </p:cNvSpPr>
          <p:nvPr>
            <p:ph type="body" sz="quarter" idx="16"/>
          </p:nvPr>
        </p:nvSpPr>
        <p:spPr>
          <a:xfrm>
            <a:off x="4283660" y="1764329"/>
            <a:ext cx="3600679"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2" name="Tijdelijke aanduiding voor tekst 2">
            <a:extLst>
              <a:ext uri="{FF2B5EF4-FFF2-40B4-BE49-F238E27FC236}">
                <a16:creationId xmlns:a16="http://schemas.microsoft.com/office/drawing/2014/main" id="{02298243-4392-54D2-EABE-5813314D3363}"/>
              </a:ext>
            </a:extLst>
          </p:cNvPr>
          <p:cNvSpPr>
            <a:spLocks noGrp="1"/>
          </p:cNvSpPr>
          <p:nvPr>
            <p:ph type="body" sz="quarter" idx="17"/>
          </p:nvPr>
        </p:nvSpPr>
        <p:spPr>
          <a:xfrm>
            <a:off x="8027320" y="1764328"/>
            <a:ext cx="3600679"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9963139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10" name="Tijdelijke aanduiding voor tekst 4"/>
          <p:cNvSpPr>
            <a:spLocks noGrp="1"/>
          </p:cNvSpPr>
          <p:nvPr>
            <p:ph type="body" sz="quarter" idx="10" hasCustomPrompt="1"/>
          </p:nvPr>
        </p:nvSpPr>
        <p:spPr>
          <a:xfrm>
            <a:off x="540000" y="1091682"/>
            <a:ext cx="11088000" cy="5217318"/>
          </a:xfrm>
          <a:prstGeom prst="rect">
            <a:avLst/>
          </a:prstGeom>
        </p:spPr>
        <p:txBody>
          <a:bodyPr anchor="ctr"/>
          <a:lstStyle>
            <a:lvl1pPr marL="0" indent="0" algn="ctr">
              <a:lnSpc>
                <a:spcPct val="90000"/>
              </a:lnSpc>
              <a:spcBef>
                <a:spcPts val="0"/>
              </a:spcBef>
              <a:spcAft>
                <a:spcPts val="600"/>
              </a:spcAft>
              <a:buNone/>
              <a:defRPr sz="4800" b="1" baseline="0">
                <a:solidFill>
                  <a:schemeClr val="accent3"/>
                </a:solidFill>
                <a:latin typeface="Calibri" panose="020F0502020204030204" pitchFamily="34" charset="0"/>
                <a:cs typeface="Calibri" panose="020F0502020204030204" pitchFamily="34" charset="0"/>
              </a:defRPr>
            </a:lvl1pPr>
            <a:lvl2pPr marL="0" indent="0" algn="ctr">
              <a:spcBef>
                <a:spcPts val="0"/>
              </a:spcBef>
              <a:buNone/>
              <a:defRPr sz="2800" baseline="0">
                <a:solidFill>
                  <a:schemeClr val="tx1"/>
                </a:solidFill>
                <a:latin typeface="Calibri" panose="020F0502020204030204" pitchFamily="34" charset="0"/>
                <a:cs typeface="Calibri" panose="020F0502020204030204" pitchFamily="34" charset="0"/>
              </a:defRPr>
            </a:lvl2pPr>
            <a:lvl3pPr marL="0" indent="0" algn="ctr">
              <a:lnSpc>
                <a:spcPct val="100000"/>
              </a:lnSpc>
              <a:spcBef>
                <a:spcPts val="1200"/>
              </a:spcBef>
              <a:buNone/>
              <a:defRPr i="1">
                <a:latin typeface="Calibri" panose="020F0502020204030204" pitchFamily="34" charset="0"/>
                <a:cs typeface="Calibri" panose="020F0502020204030204" pitchFamily="34" charset="0"/>
              </a:defRPr>
            </a:lvl3pPr>
          </a:lstStyle>
          <a:p>
            <a:pPr lvl="0"/>
            <a:r>
              <a:rPr lang="nl-NL"/>
              <a:t>Inspring 0: Titel</a:t>
            </a:r>
          </a:p>
          <a:p>
            <a:pPr lvl="1"/>
            <a:r>
              <a:rPr lang="nl-NL"/>
              <a:t>Inspring 1: sub titel</a:t>
            </a:r>
          </a:p>
          <a:p>
            <a:pPr lvl="2"/>
            <a:r>
              <a:rPr lang="nl-NL"/>
              <a:t>Inspring 2: Auteursnaam</a:t>
            </a:r>
          </a:p>
        </p:txBody>
      </p:sp>
    </p:spTree>
    <p:extLst>
      <p:ext uri="{BB962C8B-B14F-4D97-AF65-F5344CB8AC3E}">
        <p14:creationId xmlns:p14="http://schemas.microsoft.com/office/powerpoint/2010/main" val="19049164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4" name="Tijdelijke aanduiding voor tekst 2"/>
          <p:cNvSpPr>
            <a:spLocks noGrp="1"/>
          </p:cNvSpPr>
          <p:nvPr>
            <p:ph type="body" sz="quarter" idx="11"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2" name="Tijdelijke aanduiding voor tekst 4">
            <a:extLst>
              <a:ext uri="{FF2B5EF4-FFF2-40B4-BE49-F238E27FC236}">
                <a16:creationId xmlns:a16="http://schemas.microsoft.com/office/drawing/2014/main" id="{77126C8E-CC63-BF93-729D-B5D584E68F2B}"/>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3" name="Tijdelijke aanduiding voor tekst 2">
            <a:extLst>
              <a:ext uri="{FF2B5EF4-FFF2-40B4-BE49-F238E27FC236}">
                <a16:creationId xmlns:a16="http://schemas.microsoft.com/office/drawing/2014/main" id="{1DC8C061-7211-2571-86CC-1F65A4997630}"/>
              </a:ext>
            </a:extLst>
          </p:cNvPr>
          <p:cNvSpPr>
            <a:spLocks noGrp="1"/>
          </p:cNvSpPr>
          <p:nvPr>
            <p:ph type="body" sz="quarter" idx="14"/>
          </p:nvPr>
        </p:nvSpPr>
        <p:spPr>
          <a:xfrm>
            <a:off x="540000" y="1764330"/>
            <a:ext cx="11112000"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1256657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 Content 2 kolommen">
    <p:spTree>
      <p:nvGrpSpPr>
        <p:cNvPr id="1" name=""/>
        <p:cNvGrpSpPr/>
        <p:nvPr/>
      </p:nvGrpSpPr>
      <p:grpSpPr>
        <a:xfrm>
          <a:off x="0" y="0"/>
          <a:ext cx="0" cy="0"/>
          <a:chOff x="0" y="0"/>
          <a:chExt cx="0" cy="0"/>
        </a:xfrm>
      </p:grpSpPr>
      <p:sp>
        <p:nvSpPr>
          <p:cNvPr id="2" name="Tijdelijke aanduiding voor tekst 4">
            <a:extLst>
              <a:ext uri="{FF2B5EF4-FFF2-40B4-BE49-F238E27FC236}">
                <a16:creationId xmlns:a16="http://schemas.microsoft.com/office/drawing/2014/main" id="{35682EC3-05D2-282A-1ED6-184E88B9199A}"/>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4" name="Tijdelijke aanduiding voor tekst 2">
            <a:extLst>
              <a:ext uri="{FF2B5EF4-FFF2-40B4-BE49-F238E27FC236}">
                <a16:creationId xmlns:a16="http://schemas.microsoft.com/office/drawing/2014/main" id="{8748524C-ECC4-88D0-2CA1-6F76A7AA2C64}"/>
              </a:ext>
            </a:extLst>
          </p:cNvPr>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17" name="Tijdelijke aanduiding voor tekst 2">
            <a:extLst>
              <a:ext uri="{FF2B5EF4-FFF2-40B4-BE49-F238E27FC236}">
                <a16:creationId xmlns:a16="http://schemas.microsoft.com/office/drawing/2014/main" id="{4C3DA0B5-5305-6451-327F-2BE383443B85}"/>
              </a:ext>
            </a:extLst>
          </p:cNvPr>
          <p:cNvSpPr>
            <a:spLocks noGrp="1"/>
          </p:cNvSpPr>
          <p:nvPr>
            <p:ph type="body" sz="quarter" idx="14"/>
          </p:nvPr>
        </p:nvSpPr>
        <p:spPr>
          <a:xfrm>
            <a:off x="539999" y="1764330"/>
            <a:ext cx="5438107"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0" name="Tijdelijke aanduiding voor tekst 2">
            <a:extLst>
              <a:ext uri="{FF2B5EF4-FFF2-40B4-BE49-F238E27FC236}">
                <a16:creationId xmlns:a16="http://schemas.microsoft.com/office/drawing/2014/main" id="{41DD79C7-C657-F522-6508-2CE95FD3883D}"/>
              </a:ext>
            </a:extLst>
          </p:cNvPr>
          <p:cNvSpPr>
            <a:spLocks noGrp="1"/>
          </p:cNvSpPr>
          <p:nvPr>
            <p:ph type="body" sz="quarter" idx="15"/>
          </p:nvPr>
        </p:nvSpPr>
        <p:spPr>
          <a:xfrm>
            <a:off x="6189891" y="1764330"/>
            <a:ext cx="5438107"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3523868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 Content 3 kolommen">
    <p:spTree>
      <p:nvGrpSpPr>
        <p:cNvPr id="1" name=""/>
        <p:cNvGrpSpPr/>
        <p:nvPr/>
      </p:nvGrpSpPr>
      <p:grpSpPr>
        <a:xfrm>
          <a:off x="0" y="0"/>
          <a:ext cx="0" cy="0"/>
          <a:chOff x="0" y="0"/>
          <a:chExt cx="0" cy="0"/>
        </a:xfrm>
      </p:grpSpPr>
      <p:sp>
        <p:nvSpPr>
          <p:cNvPr id="8" name="Tijdelijke aanduiding voor tekst 2"/>
          <p:cNvSpPr>
            <a:spLocks noGrp="1"/>
          </p:cNvSpPr>
          <p:nvPr>
            <p:ph type="body" sz="quarter" idx="13" hasCustomPrompt="1"/>
          </p:nvPr>
        </p:nvSpPr>
        <p:spPr>
          <a:xfrm>
            <a:off x="540000" y="6347460"/>
            <a:ext cx="11088000" cy="510540"/>
          </a:xfrm>
          <a:prstGeom prst="rect">
            <a:avLst/>
          </a:prstGeom>
        </p:spPr>
        <p:txBody>
          <a:bodyPr/>
          <a:lstStyle>
            <a:lvl1pPr>
              <a:defRPr sz="1200" i="1" baseline="0"/>
            </a:lvl1pPr>
          </a:lstStyle>
          <a:p>
            <a:pPr lvl="0"/>
            <a:r>
              <a:rPr lang="nl-NL"/>
              <a:t>Bron: </a:t>
            </a:r>
          </a:p>
        </p:txBody>
      </p:sp>
      <p:sp>
        <p:nvSpPr>
          <p:cNvPr id="2" name="Tijdelijke aanduiding voor tekst 4">
            <a:extLst>
              <a:ext uri="{FF2B5EF4-FFF2-40B4-BE49-F238E27FC236}">
                <a16:creationId xmlns:a16="http://schemas.microsoft.com/office/drawing/2014/main" id="{B3E6671B-92FA-8D5F-A91C-07E2CCA4D8B5}"/>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3" name="Tijdelijke aanduiding voor tekst 2">
            <a:extLst>
              <a:ext uri="{FF2B5EF4-FFF2-40B4-BE49-F238E27FC236}">
                <a16:creationId xmlns:a16="http://schemas.microsoft.com/office/drawing/2014/main" id="{EBE0872E-054A-4101-BAA3-3BC209A96A3A}"/>
              </a:ext>
            </a:extLst>
          </p:cNvPr>
          <p:cNvSpPr>
            <a:spLocks noGrp="1"/>
          </p:cNvSpPr>
          <p:nvPr>
            <p:ph type="body" sz="quarter" idx="14"/>
          </p:nvPr>
        </p:nvSpPr>
        <p:spPr>
          <a:xfrm>
            <a:off x="540000" y="1764330"/>
            <a:ext cx="3600679"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tekst 2">
            <a:extLst>
              <a:ext uri="{FF2B5EF4-FFF2-40B4-BE49-F238E27FC236}">
                <a16:creationId xmlns:a16="http://schemas.microsoft.com/office/drawing/2014/main" id="{E83B4190-12B8-14B5-FFF8-07971351CB05}"/>
              </a:ext>
            </a:extLst>
          </p:cNvPr>
          <p:cNvSpPr>
            <a:spLocks noGrp="1"/>
          </p:cNvSpPr>
          <p:nvPr>
            <p:ph type="body" sz="quarter" idx="16"/>
          </p:nvPr>
        </p:nvSpPr>
        <p:spPr>
          <a:xfrm>
            <a:off x="4283660" y="1764329"/>
            <a:ext cx="3600679"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12" name="Tijdelijke aanduiding voor tekst 2">
            <a:extLst>
              <a:ext uri="{FF2B5EF4-FFF2-40B4-BE49-F238E27FC236}">
                <a16:creationId xmlns:a16="http://schemas.microsoft.com/office/drawing/2014/main" id="{02298243-4392-54D2-EABE-5813314D3363}"/>
              </a:ext>
            </a:extLst>
          </p:cNvPr>
          <p:cNvSpPr>
            <a:spLocks noGrp="1"/>
          </p:cNvSpPr>
          <p:nvPr>
            <p:ph type="body" sz="quarter" idx="17"/>
          </p:nvPr>
        </p:nvSpPr>
        <p:spPr>
          <a:xfrm>
            <a:off x="8027320" y="1764328"/>
            <a:ext cx="3600679"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0111467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 Foto + Content">
    <p:spTree>
      <p:nvGrpSpPr>
        <p:cNvPr id="1" name=""/>
        <p:cNvGrpSpPr/>
        <p:nvPr/>
      </p:nvGrpSpPr>
      <p:grpSpPr>
        <a:xfrm>
          <a:off x="0" y="0"/>
          <a:ext cx="0" cy="0"/>
          <a:chOff x="0" y="0"/>
          <a:chExt cx="0" cy="0"/>
        </a:xfrm>
      </p:grpSpPr>
      <p:sp>
        <p:nvSpPr>
          <p:cNvPr id="5" name="Tijdelijke aanduiding voor tekst 4"/>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9" name="Tijdelijke aanduiding voor tekst 2"/>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6" name="Tijdelijke aanduiding voor afbeelding 5">
            <a:extLst>
              <a:ext uri="{FF2B5EF4-FFF2-40B4-BE49-F238E27FC236}">
                <a16:creationId xmlns:a16="http://schemas.microsoft.com/office/drawing/2014/main" id="{AB60A2C0-EE35-2EA3-EEC4-2DBC762CCB6D}"/>
              </a:ext>
            </a:extLst>
          </p:cNvPr>
          <p:cNvSpPr>
            <a:spLocks noGrp="1"/>
          </p:cNvSpPr>
          <p:nvPr>
            <p:ph type="pic" sz="quarter" idx="13"/>
          </p:nvPr>
        </p:nvSpPr>
        <p:spPr>
          <a:xfrm>
            <a:off x="540000" y="1851128"/>
            <a:ext cx="4010735" cy="2901950"/>
          </a:xfrm>
          <a:prstGeom prst="rect">
            <a:avLst/>
          </a:prstGeom>
          <a:effectLst/>
        </p:spPr>
        <p:txBody>
          <a:bodyPr/>
          <a:lstStyle/>
          <a:p>
            <a:endParaRPr lang="nl-NL"/>
          </a:p>
        </p:txBody>
      </p:sp>
      <p:sp>
        <p:nvSpPr>
          <p:cNvPr id="3" name="Tijdelijke aanduiding voor tekst 2">
            <a:extLst>
              <a:ext uri="{FF2B5EF4-FFF2-40B4-BE49-F238E27FC236}">
                <a16:creationId xmlns:a16="http://schemas.microsoft.com/office/drawing/2014/main" id="{69EF2E22-1602-7442-CF63-B323D596A1B7}"/>
              </a:ext>
            </a:extLst>
          </p:cNvPr>
          <p:cNvSpPr>
            <a:spLocks noGrp="1"/>
          </p:cNvSpPr>
          <p:nvPr>
            <p:ph type="body" sz="quarter" idx="14"/>
          </p:nvPr>
        </p:nvSpPr>
        <p:spPr>
          <a:xfrm>
            <a:off x="4688957" y="1764330"/>
            <a:ext cx="6963043"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0902862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Title + Foto + Content">
    <p:spTree>
      <p:nvGrpSpPr>
        <p:cNvPr id="1" name=""/>
        <p:cNvGrpSpPr/>
        <p:nvPr/>
      </p:nvGrpSpPr>
      <p:grpSpPr>
        <a:xfrm>
          <a:off x="0" y="0"/>
          <a:ext cx="0" cy="0"/>
          <a:chOff x="0" y="0"/>
          <a:chExt cx="0" cy="0"/>
        </a:xfrm>
      </p:grpSpPr>
      <p:sp>
        <p:nvSpPr>
          <p:cNvPr id="5" name="Tijdelijke aanduiding voor tekst 4"/>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9" name="Tijdelijke aanduiding voor tekst 2"/>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6" name="Tijdelijke aanduiding voor afbeelding 5">
            <a:extLst>
              <a:ext uri="{FF2B5EF4-FFF2-40B4-BE49-F238E27FC236}">
                <a16:creationId xmlns:a16="http://schemas.microsoft.com/office/drawing/2014/main" id="{AB60A2C0-EE35-2EA3-EEC4-2DBC762CCB6D}"/>
              </a:ext>
            </a:extLst>
          </p:cNvPr>
          <p:cNvSpPr>
            <a:spLocks noGrp="1"/>
          </p:cNvSpPr>
          <p:nvPr>
            <p:ph type="pic" sz="quarter" idx="13"/>
          </p:nvPr>
        </p:nvSpPr>
        <p:spPr>
          <a:xfrm>
            <a:off x="7641264" y="1851127"/>
            <a:ext cx="4010735" cy="2901950"/>
          </a:xfrm>
          <a:prstGeom prst="rect">
            <a:avLst/>
          </a:prstGeom>
          <a:effectLst/>
        </p:spPr>
        <p:txBody>
          <a:bodyPr/>
          <a:lstStyle/>
          <a:p>
            <a:endParaRPr lang="nl-NL"/>
          </a:p>
        </p:txBody>
      </p:sp>
      <p:sp>
        <p:nvSpPr>
          <p:cNvPr id="3" name="Tijdelijke aanduiding voor tekst 2">
            <a:extLst>
              <a:ext uri="{FF2B5EF4-FFF2-40B4-BE49-F238E27FC236}">
                <a16:creationId xmlns:a16="http://schemas.microsoft.com/office/drawing/2014/main" id="{69EF2E22-1602-7442-CF63-B323D596A1B7}"/>
              </a:ext>
            </a:extLst>
          </p:cNvPr>
          <p:cNvSpPr>
            <a:spLocks noGrp="1"/>
          </p:cNvSpPr>
          <p:nvPr>
            <p:ph type="body" sz="quarter" idx="14"/>
          </p:nvPr>
        </p:nvSpPr>
        <p:spPr>
          <a:xfrm>
            <a:off x="539999" y="1764330"/>
            <a:ext cx="6963043"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3023436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 content + foto">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5281126" y="1137726"/>
            <a:ext cx="6910873" cy="5720274"/>
          </a:xfrm>
          <a:prstGeom prst="rect">
            <a:avLst/>
          </a:prstGeom>
        </p:spPr>
        <p:txBody>
          <a:bodyPr/>
          <a:lstStyle/>
          <a:p>
            <a:endParaRPr lang="nl-NL"/>
          </a:p>
        </p:txBody>
      </p:sp>
      <p:sp>
        <p:nvSpPr>
          <p:cNvPr id="10" name="Tijdelijke aanduiding voor tekst 4">
            <a:extLst>
              <a:ext uri="{FF2B5EF4-FFF2-40B4-BE49-F238E27FC236}">
                <a16:creationId xmlns:a16="http://schemas.microsoft.com/office/drawing/2014/main" id="{B386BC9E-AAA3-C2C5-E71C-7B62BF5CF9AE}"/>
              </a:ext>
            </a:extLst>
          </p:cNvPr>
          <p:cNvSpPr>
            <a:spLocks noGrp="1"/>
          </p:cNvSpPr>
          <p:nvPr>
            <p:ph type="body" sz="quarter" idx="10" hasCustomPrompt="1"/>
          </p:nvPr>
        </p:nvSpPr>
        <p:spPr>
          <a:xfrm>
            <a:off x="539999" y="1132121"/>
            <a:ext cx="4555875"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11" name="Tijdelijke aanduiding voor tekst 2">
            <a:extLst>
              <a:ext uri="{FF2B5EF4-FFF2-40B4-BE49-F238E27FC236}">
                <a16:creationId xmlns:a16="http://schemas.microsoft.com/office/drawing/2014/main" id="{CE7A80C5-76AD-26E6-7780-31C8EF09826F}"/>
              </a:ext>
            </a:extLst>
          </p:cNvPr>
          <p:cNvSpPr>
            <a:spLocks noGrp="1"/>
          </p:cNvSpPr>
          <p:nvPr>
            <p:ph type="body" sz="quarter" idx="14"/>
          </p:nvPr>
        </p:nvSpPr>
        <p:spPr>
          <a:xfrm>
            <a:off x="540000" y="1764330"/>
            <a:ext cx="45558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785498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 Sfeerbeeld 1 B">
    <p:spTree>
      <p:nvGrpSpPr>
        <p:cNvPr id="1" name=""/>
        <p:cNvGrpSpPr/>
        <p:nvPr/>
      </p:nvGrpSpPr>
      <p:grpSpPr>
        <a:xfrm>
          <a:off x="0" y="0"/>
          <a:ext cx="0" cy="0"/>
          <a:chOff x="0" y="0"/>
          <a:chExt cx="0" cy="0"/>
        </a:xfrm>
      </p:grpSpPr>
      <p:sp>
        <p:nvSpPr>
          <p:cNvPr id="2" name="Tijdelijke aanduiding voor afbeelding 2">
            <a:extLst>
              <a:ext uri="{FF2B5EF4-FFF2-40B4-BE49-F238E27FC236}">
                <a16:creationId xmlns:a16="http://schemas.microsoft.com/office/drawing/2014/main" id="{9311F2ED-B9C6-8E4F-25BF-66FF0EF8AC85}"/>
              </a:ext>
            </a:extLst>
          </p:cNvPr>
          <p:cNvSpPr>
            <a:spLocks noGrp="1"/>
          </p:cNvSpPr>
          <p:nvPr>
            <p:ph type="pic" sz="quarter" idx="20"/>
          </p:nvPr>
        </p:nvSpPr>
        <p:spPr>
          <a:xfrm>
            <a:off x="0" y="1137726"/>
            <a:ext cx="6910873" cy="5720274"/>
          </a:xfrm>
          <a:prstGeom prst="rect">
            <a:avLst/>
          </a:prstGeom>
        </p:spPr>
        <p:txBody>
          <a:bodyPr/>
          <a:lstStyle/>
          <a:p>
            <a:endParaRPr lang="nl-NL"/>
          </a:p>
        </p:txBody>
      </p:sp>
      <p:sp>
        <p:nvSpPr>
          <p:cNvPr id="5" name="Tijdelijke aanduiding voor tekst 4">
            <a:extLst>
              <a:ext uri="{FF2B5EF4-FFF2-40B4-BE49-F238E27FC236}">
                <a16:creationId xmlns:a16="http://schemas.microsoft.com/office/drawing/2014/main" id="{4990DCBA-8EA9-D29E-A995-ED12EED693E8}"/>
              </a:ext>
            </a:extLst>
          </p:cNvPr>
          <p:cNvSpPr>
            <a:spLocks noGrp="1"/>
          </p:cNvSpPr>
          <p:nvPr>
            <p:ph type="body" sz="quarter" idx="10" hasCustomPrompt="1"/>
          </p:nvPr>
        </p:nvSpPr>
        <p:spPr>
          <a:xfrm>
            <a:off x="7003623" y="1132121"/>
            <a:ext cx="4630437"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10" name="Tijdelijke aanduiding voor tekst 2">
            <a:extLst>
              <a:ext uri="{FF2B5EF4-FFF2-40B4-BE49-F238E27FC236}">
                <a16:creationId xmlns:a16="http://schemas.microsoft.com/office/drawing/2014/main" id="{425928AE-CF39-02C6-5882-A0378D22574A}"/>
              </a:ext>
            </a:extLst>
          </p:cNvPr>
          <p:cNvSpPr>
            <a:spLocks noGrp="1"/>
          </p:cNvSpPr>
          <p:nvPr>
            <p:ph type="body" sz="quarter" idx="14"/>
          </p:nvPr>
        </p:nvSpPr>
        <p:spPr>
          <a:xfrm>
            <a:off x="7003623" y="1782392"/>
            <a:ext cx="45558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48102977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_Title + Sfeerbeeld 1 A">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7106818" y="1137726"/>
            <a:ext cx="5085181" cy="5720274"/>
          </a:xfrm>
          <a:prstGeom prst="rect">
            <a:avLst/>
          </a:prstGeom>
        </p:spPr>
        <p:txBody>
          <a:bodyPr/>
          <a:lstStyle/>
          <a:p>
            <a:endParaRPr lang="nl-NL"/>
          </a:p>
        </p:txBody>
      </p:sp>
      <p:sp>
        <p:nvSpPr>
          <p:cNvPr id="10" name="Tijdelijke aanduiding voor tekst 4">
            <a:extLst>
              <a:ext uri="{FF2B5EF4-FFF2-40B4-BE49-F238E27FC236}">
                <a16:creationId xmlns:a16="http://schemas.microsoft.com/office/drawing/2014/main" id="{B386BC9E-AAA3-C2C5-E71C-7B62BF5CF9AE}"/>
              </a:ext>
            </a:extLst>
          </p:cNvPr>
          <p:cNvSpPr>
            <a:spLocks noGrp="1"/>
          </p:cNvSpPr>
          <p:nvPr>
            <p:ph type="body" sz="quarter" idx="10" hasCustomPrompt="1"/>
          </p:nvPr>
        </p:nvSpPr>
        <p:spPr>
          <a:xfrm>
            <a:off x="540000" y="1132121"/>
            <a:ext cx="6470400"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2" name="Tijdelijke aanduiding voor tekst 2">
            <a:extLst>
              <a:ext uri="{FF2B5EF4-FFF2-40B4-BE49-F238E27FC236}">
                <a16:creationId xmlns:a16="http://schemas.microsoft.com/office/drawing/2014/main" id="{E1729AC7-49F9-BC61-567B-C13CFD9F5CE6}"/>
              </a:ext>
            </a:extLst>
          </p:cNvPr>
          <p:cNvSpPr>
            <a:spLocks noGrp="1"/>
          </p:cNvSpPr>
          <p:nvPr>
            <p:ph type="body" sz="quarter" idx="14"/>
          </p:nvPr>
        </p:nvSpPr>
        <p:spPr>
          <a:xfrm>
            <a:off x="540000" y="1782392"/>
            <a:ext cx="6470400"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5439613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Title + Sfeerbeeld 1 B">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4990DCBA-8EA9-D29E-A995-ED12EED693E8}"/>
              </a:ext>
            </a:extLst>
          </p:cNvPr>
          <p:cNvSpPr>
            <a:spLocks noGrp="1"/>
          </p:cNvSpPr>
          <p:nvPr>
            <p:ph type="body" sz="quarter" idx="10" hasCustomPrompt="1"/>
          </p:nvPr>
        </p:nvSpPr>
        <p:spPr>
          <a:xfrm>
            <a:off x="5276850" y="1132121"/>
            <a:ext cx="6365810"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4" name="Tijdelijke aanduiding voor afbeelding 2">
            <a:extLst>
              <a:ext uri="{FF2B5EF4-FFF2-40B4-BE49-F238E27FC236}">
                <a16:creationId xmlns:a16="http://schemas.microsoft.com/office/drawing/2014/main" id="{DA655A6E-EABB-3816-4AE6-66CA6850124D}"/>
              </a:ext>
            </a:extLst>
          </p:cNvPr>
          <p:cNvSpPr>
            <a:spLocks noGrp="1"/>
          </p:cNvSpPr>
          <p:nvPr>
            <p:ph type="pic" sz="quarter" idx="20"/>
          </p:nvPr>
        </p:nvSpPr>
        <p:spPr>
          <a:xfrm>
            <a:off x="0" y="1137726"/>
            <a:ext cx="5085181" cy="5720274"/>
          </a:xfrm>
          <a:prstGeom prst="rect">
            <a:avLst/>
          </a:prstGeom>
        </p:spPr>
        <p:txBody>
          <a:bodyPr/>
          <a:lstStyle/>
          <a:p>
            <a:endParaRPr lang="nl-NL"/>
          </a:p>
        </p:txBody>
      </p:sp>
      <p:sp>
        <p:nvSpPr>
          <p:cNvPr id="8" name="Tijdelijke aanduiding voor tekst 2">
            <a:extLst>
              <a:ext uri="{FF2B5EF4-FFF2-40B4-BE49-F238E27FC236}">
                <a16:creationId xmlns:a16="http://schemas.microsoft.com/office/drawing/2014/main" id="{B4C524F0-ED30-8603-2117-AEFC281B312A}"/>
              </a:ext>
            </a:extLst>
          </p:cNvPr>
          <p:cNvSpPr>
            <a:spLocks noGrp="1"/>
          </p:cNvSpPr>
          <p:nvPr>
            <p:ph type="body" sz="quarter" idx="14"/>
          </p:nvPr>
        </p:nvSpPr>
        <p:spPr>
          <a:xfrm>
            <a:off x="5276850" y="1782392"/>
            <a:ext cx="6365810"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4464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Foto + Content">
    <p:spTree>
      <p:nvGrpSpPr>
        <p:cNvPr id="1" name=""/>
        <p:cNvGrpSpPr/>
        <p:nvPr/>
      </p:nvGrpSpPr>
      <p:grpSpPr>
        <a:xfrm>
          <a:off x="0" y="0"/>
          <a:ext cx="0" cy="0"/>
          <a:chOff x="0" y="0"/>
          <a:chExt cx="0" cy="0"/>
        </a:xfrm>
      </p:grpSpPr>
      <p:sp>
        <p:nvSpPr>
          <p:cNvPr id="5" name="Tijdelijke aanduiding voor tekst 4"/>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9" name="Tijdelijke aanduiding voor tekst 2"/>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dirty="0"/>
              <a:t>Bron: </a:t>
            </a:r>
          </a:p>
        </p:txBody>
      </p:sp>
      <p:sp>
        <p:nvSpPr>
          <p:cNvPr id="6" name="Tijdelijke aanduiding voor afbeelding 5">
            <a:extLst>
              <a:ext uri="{FF2B5EF4-FFF2-40B4-BE49-F238E27FC236}">
                <a16:creationId xmlns:a16="http://schemas.microsoft.com/office/drawing/2014/main" id="{AB60A2C0-EE35-2EA3-EEC4-2DBC762CCB6D}"/>
              </a:ext>
            </a:extLst>
          </p:cNvPr>
          <p:cNvSpPr>
            <a:spLocks noGrp="1"/>
          </p:cNvSpPr>
          <p:nvPr>
            <p:ph type="pic" sz="quarter" idx="13"/>
          </p:nvPr>
        </p:nvSpPr>
        <p:spPr>
          <a:xfrm>
            <a:off x="540000" y="2480856"/>
            <a:ext cx="4010735" cy="2901950"/>
          </a:xfrm>
          <a:prstGeom prst="rect">
            <a:avLst/>
          </a:prstGeom>
          <a:effectLst/>
        </p:spPr>
        <p:txBody>
          <a:bodyPr/>
          <a:lstStyle/>
          <a:p>
            <a:endParaRPr lang="nl-NL" dirty="0"/>
          </a:p>
        </p:txBody>
      </p:sp>
      <p:sp>
        <p:nvSpPr>
          <p:cNvPr id="3" name="Tijdelijke aanduiding voor tekst 2">
            <a:extLst>
              <a:ext uri="{FF2B5EF4-FFF2-40B4-BE49-F238E27FC236}">
                <a16:creationId xmlns:a16="http://schemas.microsoft.com/office/drawing/2014/main" id="{69EF2E22-1602-7442-CF63-B323D596A1B7}"/>
              </a:ext>
            </a:extLst>
          </p:cNvPr>
          <p:cNvSpPr>
            <a:spLocks noGrp="1"/>
          </p:cNvSpPr>
          <p:nvPr>
            <p:ph type="body" sz="quarter" idx="14"/>
          </p:nvPr>
        </p:nvSpPr>
        <p:spPr>
          <a:xfrm>
            <a:off x="4688957" y="1764330"/>
            <a:ext cx="6963043"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59123009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Title + Sfeerbeeld 1 A">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9741159" y="1137726"/>
            <a:ext cx="2450840" cy="5720274"/>
          </a:xfrm>
          <a:prstGeom prst="rect">
            <a:avLst/>
          </a:prstGeom>
        </p:spPr>
        <p:txBody>
          <a:bodyPr/>
          <a:lstStyle/>
          <a:p>
            <a:endParaRPr lang="nl-NL"/>
          </a:p>
        </p:txBody>
      </p:sp>
      <p:sp>
        <p:nvSpPr>
          <p:cNvPr id="10" name="Tijdelijke aanduiding voor tekst 4">
            <a:extLst>
              <a:ext uri="{FF2B5EF4-FFF2-40B4-BE49-F238E27FC236}">
                <a16:creationId xmlns:a16="http://schemas.microsoft.com/office/drawing/2014/main" id="{B386BC9E-AAA3-C2C5-E71C-7B62BF5CF9AE}"/>
              </a:ext>
            </a:extLst>
          </p:cNvPr>
          <p:cNvSpPr>
            <a:spLocks noGrp="1"/>
          </p:cNvSpPr>
          <p:nvPr>
            <p:ph type="body" sz="quarter" idx="10" hasCustomPrompt="1"/>
          </p:nvPr>
        </p:nvSpPr>
        <p:spPr>
          <a:xfrm>
            <a:off x="540000" y="1132121"/>
            <a:ext cx="9051675"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2" name="Tijdelijke aanduiding voor tekst 2">
            <a:extLst>
              <a:ext uri="{FF2B5EF4-FFF2-40B4-BE49-F238E27FC236}">
                <a16:creationId xmlns:a16="http://schemas.microsoft.com/office/drawing/2014/main" id="{6C8DEB24-2519-BD9D-98AC-E5CFC9114515}"/>
              </a:ext>
            </a:extLst>
          </p:cNvPr>
          <p:cNvSpPr>
            <a:spLocks noGrp="1"/>
          </p:cNvSpPr>
          <p:nvPr>
            <p:ph type="body" sz="quarter" idx="14"/>
          </p:nvPr>
        </p:nvSpPr>
        <p:spPr>
          <a:xfrm>
            <a:off x="540000" y="1782392"/>
            <a:ext cx="90516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05719011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Title + Sfeerbeeld 1 B">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4990DCBA-8EA9-D29E-A995-ED12EED693E8}"/>
              </a:ext>
            </a:extLst>
          </p:cNvPr>
          <p:cNvSpPr>
            <a:spLocks noGrp="1"/>
          </p:cNvSpPr>
          <p:nvPr>
            <p:ph type="body" sz="quarter" idx="10" hasCustomPrompt="1"/>
          </p:nvPr>
        </p:nvSpPr>
        <p:spPr>
          <a:xfrm>
            <a:off x="2584580" y="1132121"/>
            <a:ext cx="9049480"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4" name="Tijdelijke aanduiding voor afbeelding 2">
            <a:extLst>
              <a:ext uri="{FF2B5EF4-FFF2-40B4-BE49-F238E27FC236}">
                <a16:creationId xmlns:a16="http://schemas.microsoft.com/office/drawing/2014/main" id="{8814800D-A8A7-DFE8-6078-96D082C40C0C}"/>
              </a:ext>
            </a:extLst>
          </p:cNvPr>
          <p:cNvSpPr>
            <a:spLocks noGrp="1"/>
          </p:cNvSpPr>
          <p:nvPr>
            <p:ph type="pic" sz="quarter" idx="21"/>
          </p:nvPr>
        </p:nvSpPr>
        <p:spPr>
          <a:xfrm>
            <a:off x="0" y="1137726"/>
            <a:ext cx="2450840" cy="5720274"/>
          </a:xfrm>
          <a:prstGeom prst="rect">
            <a:avLst/>
          </a:prstGeom>
        </p:spPr>
        <p:txBody>
          <a:bodyPr/>
          <a:lstStyle/>
          <a:p>
            <a:endParaRPr lang="nl-NL"/>
          </a:p>
        </p:txBody>
      </p:sp>
      <p:sp>
        <p:nvSpPr>
          <p:cNvPr id="8" name="Tijdelijke aanduiding voor tekst 2">
            <a:extLst>
              <a:ext uri="{FF2B5EF4-FFF2-40B4-BE49-F238E27FC236}">
                <a16:creationId xmlns:a16="http://schemas.microsoft.com/office/drawing/2014/main" id="{8E58050E-D9E5-8446-8760-A34D767C593D}"/>
              </a:ext>
            </a:extLst>
          </p:cNvPr>
          <p:cNvSpPr>
            <a:spLocks noGrp="1"/>
          </p:cNvSpPr>
          <p:nvPr>
            <p:ph type="body" sz="quarter" idx="14"/>
          </p:nvPr>
        </p:nvSpPr>
        <p:spPr>
          <a:xfrm>
            <a:off x="2582386" y="1782392"/>
            <a:ext cx="90516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5513734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Title + Icon card 2">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540565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Title + Icon card 2">
    <p:spTree>
      <p:nvGrpSpPr>
        <p:cNvPr id="1" name=""/>
        <p:cNvGrpSpPr/>
        <p:nvPr/>
      </p:nvGrpSpPr>
      <p:grpSpPr>
        <a:xfrm>
          <a:off x="0" y="0"/>
          <a:ext cx="0" cy="0"/>
          <a:chOff x="0" y="0"/>
          <a:chExt cx="0" cy="0"/>
        </a:xfrm>
      </p:grpSpPr>
      <p:sp>
        <p:nvSpPr>
          <p:cNvPr id="9" name="Rechthoek: afgeronde hoeken 8">
            <a:extLst>
              <a:ext uri="{FF2B5EF4-FFF2-40B4-BE49-F238E27FC236}">
                <a16:creationId xmlns:a16="http://schemas.microsoft.com/office/drawing/2014/main" id="{BAEF1F2E-8882-7E75-126B-08FBC47025D3}"/>
              </a:ext>
            </a:extLst>
          </p:cNvPr>
          <p:cNvSpPr/>
          <p:nvPr userDrawn="1"/>
        </p:nvSpPr>
        <p:spPr>
          <a:xfrm>
            <a:off x="540001" y="2207461"/>
            <a:ext cx="11087999" cy="4139999"/>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tekst 9"/>
          <p:cNvSpPr>
            <a:spLocks noGrp="1"/>
          </p:cNvSpPr>
          <p:nvPr>
            <p:ph type="body" sz="quarter" idx="25" hasCustomPrompt="1"/>
          </p:nvPr>
        </p:nvSpPr>
        <p:spPr>
          <a:xfrm>
            <a:off x="5735998" y="1852654"/>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1</a:t>
            </a:r>
          </a:p>
        </p:txBody>
      </p:sp>
      <p:sp>
        <p:nvSpPr>
          <p:cNvPr id="13" name="Tijdelijke aanduiding voor tekst 2"/>
          <p:cNvSpPr>
            <a:spLocks noGrp="1"/>
          </p:cNvSpPr>
          <p:nvPr>
            <p:ph type="body" sz="quarter" idx="11" hasCustomPrompt="1"/>
          </p:nvPr>
        </p:nvSpPr>
        <p:spPr>
          <a:xfrm>
            <a:off x="540000" y="6347460"/>
            <a:ext cx="11112000" cy="510540"/>
          </a:xfrm>
          <a:prstGeom prst="rect">
            <a:avLst/>
          </a:prstGeom>
        </p:spPr>
        <p:txBody>
          <a:bodyPr/>
          <a:lstStyle>
            <a:lvl1pPr>
              <a:defRPr sz="1200" i="1" baseline="0"/>
            </a:lvl1pPr>
          </a:lstStyle>
          <a:p>
            <a:pPr lvl="0"/>
            <a:r>
              <a:rPr lang="nl-NL"/>
              <a:t>Bron: </a:t>
            </a:r>
          </a:p>
        </p:txBody>
      </p:sp>
      <p:sp>
        <p:nvSpPr>
          <p:cNvPr id="2" name="Tijdelijke aanduiding voor tekst 4">
            <a:extLst>
              <a:ext uri="{FF2B5EF4-FFF2-40B4-BE49-F238E27FC236}">
                <a16:creationId xmlns:a16="http://schemas.microsoft.com/office/drawing/2014/main" id="{401B1E4A-A194-A5A4-B8FC-82A036319EA4}"/>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3" name="Tijdelijke aanduiding voor tekst 2">
            <a:extLst>
              <a:ext uri="{FF2B5EF4-FFF2-40B4-BE49-F238E27FC236}">
                <a16:creationId xmlns:a16="http://schemas.microsoft.com/office/drawing/2014/main" id="{50019722-32D1-28F4-29FA-1D252F011C43}"/>
              </a:ext>
            </a:extLst>
          </p:cNvPr>
          <p:cNvSpPr>
            <a:spLocks noGrp="1"/>
          </p:cNvSpPr>
          <p:nvPr>
            <p:ph type="body" sz="quarter" idx="14"/>
          </p:nvPr>
        </p:nvSpPr>
        <p:spPr>
          <a:xfrm>
            <a:off x="793630" y="2777706"/>
            <a:ext cx="10645157"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01468209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 Icon card 2">
    <p:spTree>
      <p:nvGrpSpPr>
        <p:cNvPr id="1" name=""/>
        <p:cNvGrpSpPr/>
        <p:nvPr/>
      </p:nvGrpSpPr>
      <p:grpSpPr>
        <a:xfrm>
          <a:off x="0" y="0"/>
          <a:ext cx="0" cy="0"/>
          <a:chOff x="0" y="0"/>
          <a:chExt cx="0" cy="0"/>
        </a:xfrm>
      </p:grpSpPr>
      <p:sp>
        <p:nvSpPr>
          <p:cNvPr id="14" name="Rechthoek: afgeronde hoeken 13">
            <a:extLst>
              <a:ext uri="{FF2B5EF4-FFF2-40B4-BE49-F238E27FC236}">
                <a16:creationId xmlns:a16="http://schemas.microsoft.com/office/drawing/2014/main" id="{595D2EBC-4878-0585-B5F2-10A1EC25A779}"/>
              </a:ext>
            </a:extLst>
          </p:cNvPr>
          <p:cNvSpPr/>
          <p:nvPr userDrawn="1"/>
        </p:nvSpPr>
        <p:spPr>
          <a:xfrm>
            <a:off x="6432002" y="2169175"/>
            <a:ext cx="5220000" cy="4139999"/>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Tijdelijke aanduiding voor tekst 2">
            <a:extLst>
              <a:ext uri="{FF2B5EF4-FFF2-40B4-BE49-F238E27FC236}">
                <a16:creationId xmlns:a16="http://schemas.microsoft.com/office/drawing/2014/main" id="{CB7D6721-3999-5ED3-FEFE-B52CF8929DDE}"/>
              </a:ext>
            </a:extLst>
          </p:cNvPr>
          <p:cNvSpPr>
            <a:spLocks noGrp="1"/>
          </p:cNvSpPr>
          <p:nvPr>
            <p:ph type="body" sz="quarter" idx="27"/>
          </p:nvPr>
        </p:nvSpPr>
        <p:spPr>
          <a:xfrm>
            <a:off x="6685632" y="2739422"/>
            <a:ext cx="4753155"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9" name="Rechthoek: afgeronde hoeken 8">
            <a:extLst>
              <a:ext uri="{FF2B5EF4-FFF2-40B4-BE49-F238E27FC236}">
                <a16:creationId xmlns:a16="http://schemas.microsoft.com/office/drawing/2014/main" id="{BAEF1F2E-8882-7E75-126B-08FBC47025D3}"/>
              </a:ext>
            </a:extLst>
          </p:cNvPr>
          <p:cNvSpPr/>
          <p:nvPr userDrawn="1"/>
        </p:nvSpPr>
        <p:spPr>
          <a:xfrm>
            <a:off x="540000" y="2207459"/>
            <a:ext cx="5220000" cy="4139999"/>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tekst 2">
            <a:extLst>
              <a:ext uri="{FF2B5EF4-FFF2-40B4-BE49-F238E27FC236}">
                <a16:creationId xmlns:a16="http://schemas.microsoft.com/office/drawing/2014/main" id="{F758FEAD-BA65-14A9-BBCA-640B65F5B7FE}"/>
              </a:ext>
            </a:extLst>
          </p:cNvPr>
          <p:cNvSpPr>
            <a:spLocks noGrp="1"/>
          </p:cNvSpPr>
          <p:nvPr>
            <p:ph type="body" sz="quarter" idx="14"/>
          </p:nvPr>
        </p:nvSpPr>
        <p:spPr>
          <a:xfrm>
            <a:off x="793630" y="2777706"/>
            <a:ext cx="4753155"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tekst 9"/>
          <p:cNvSpPr>
            <a:spLocks noGrp="1"/>
          </p:cNvSpPr>
          <p:nvPr>
            <p:ph type="body" sz="quarter" idx="25" hasCustomPrompt="1"/>
          </p:nvPr>
        </p:nvSpPr>
        <p:spPr>
          <a:xfrm>
            <a:off x="2790000" y="1852654"/>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1</a:t>
            </a:r>
          </a:p>
        </p:txBody>
      </p:sp>
      <p:sp>
        <p:nvSpPr>
          <p:cNvPr id="10" name="Tijdelijke aanduiding voor tekst 9"/>
          <p:cNvSpPr>
            <a:spLocks noGrp="1"/>
          </p:cNvSpPr>
          <p:nvPr>
            <p:ph type="body" sz="quarter" idx="26" hasCustomPrompt="1"/>
          </p:nvPr>
        </p:nvSpPr>
        <p:spPr>
          <a:xfrm>
            <a:off x="8711400" y="1847460"/>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E-WISE-iconfont" pitchFamily="2" charset="0"/>
              </a:defRPr>
            </a:lvl1pPr>
          </a:lstStyle>
          <a:p>
            <a:pPr lvl="0"/>
            <a:r>
              <a:rPr lang="en-US"/>
              <a:t>2</a:t>
            </a:r>
          </a:p>
        </p:txBody>
      </p:sp>
      <p:sp>
        <p:nvSpPr>
          <p:cNvPr id="13" name="Tijdelijke aanduiding voor tekst 2"/>
          <p:cNvSpPr>
            <a:spLocks noGrp="1"/>
          </p:cNvSpPr>
          <p:nvPr>
            <p:ph type="body" sz="quarter" idx="11" hasCustomPrompt="1"/>
          </p:nvPr>
        </p:nvSpPr>
        <p:spPr>
          <a:xfrm>
            <a:off x="540000" y="6347460"/>
            <a:ext cx="11112000" cy="510540"/>
          </a:xfrm>
          <a:prstGeom prst="rect">
            <a:avLst/>
          </a:prstGeom>
        </p:spPr>
        <p:txBody>
          <a:bodyPr/>
          <a:lstStyle>
            <a:lvl1pPr>
              <a:defRPr sz="1200" i="1" baseline="0"/>
            </a:lvl1pPr>
          </a:lstStyle>
          <a:p>
            <a:pPr lvl="0"/>
            <a:r>
              <a:rPr lang="nl-NL"/>
              <a:t>Bron: </a:t>
            </a:r>
          </a:p>
        </p:txBody>
      </p:sp>
      <p:sp>
        <p:nvSpPr>
          <p:cNvPr id="2" name="Tijdelijke aanduiding voor tekst 4">
            <a:extLst>
              <a:ext uri="{FF2B5EF4-FFF2-40B4-BE49-F238E27FC236}">
                <a16:creationId xmlns:a16="http://schemas.microsoft.com/office/drawing/2014/main" id="{401B1E4A-A194-A5A4-B8FC-82A036319EA4}"/>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Tree>
    <p:extLst>
      <p:ext uri="{BB962C8B-B14F-4D97-AF65-F5344CB8AC3E}">
        <p14:creationId xmlns:p14="http://schemas.microsoft.com/office/powerpoint/2010/main" val="95470825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 Icon card 3">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EBC663BD-F585-A5DE-5E36-B2ECEFA9ABDA}"/>
              </a:ext>
            </a:extLst>
          </p:cNvPr>
          <p:cNvSpPr/>
          <p:nvPr userDrawn="1"/>
        </p:nvSpPr>
        <p:spPr>
          <a:xfrm>
            <a:off x="8208000" y="2215347"/>
            <a:ext cx="3420000" cy="4139999"/>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tekst 2">
            <a:extLst>
              <a:ext uri="{FF2B5EF4-FFF2-40B4-BE49-F238E27FC236}">
                <a16:creationId xmlns:a16="http://schemas.microsoft.com/office/drawing/2014/main" id="{27F37017-3C39-BED8-9683-D558D720E084}"/>
              </a:ext>
            </a:extLst>
          </p:cNvPr>
          <p:cNvSpPr>
            <a:spLocks noGrp="1"/>
          </p:cNvSpPr>
          <p:nvPr>
            <p:ph type="body" sz="quarter" idx="34"/>
          </p:nvPr>
        </p:nvSpPr>
        <p:spPr>
          <a:xfrm>
            <a:off x="8358119" y="2785594"/>
            <a:ext cx="3114136"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hthoek: afgeronde hoeken 3">
            <a:extLst>
              <a:ext uri="{FF2B5EF4-FFF2-40B4-BE49-F238E27FC236}">
                <a16:creationId xmlns:a16="http://schemas.microsoft.com/office/drawing/2014/main" id="{8D6D7468-6473-D5F6-335F-032F0C6D0E74}"/>
              </a:ext>
            </a:extLst>
          </p:cNvPr>
          <p:cNvSpPr/>
          <p:nvPr userDrawn="1"/>
        </p:nvSpPr>
        <p:spPr>
          <a:xfrm>
            <a:off x="4327985" y="2207459"/>
            <a:ext cx="3420000" cy="4139999"/>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jdelijke aanduiding voor tekst 2">
            <a:extLst>
              <a:ext uri="{FF2B5EF4-FFF2-40B4-BE49-F238E27FC236}">
                <a16:creationId xmlns:a16="http://schemas.microsoft.com/office/drawing/2014/main" id="{33BFF2FD-A2CE-8D70-3D50-3334702D68C6}"/>
              </a:ext>
            </a:extLst>
          </p:cNvPr>
          <p:cNvSpPr>
            <a:spLocks noGrp="1"/>
          </p:cNvSpPr>
          <p:nvPr>
            <p:ph type="body" sz="quarter" idx="33"/>
          </p:nvPr>
        </p:nvSpPr>
        <p:spPr>
          <a:xfrm>
            <a:off x="4478104" y="2777706"/>
            <a:ext cx="3114136"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2" name="Rechthoek: afgeronde hoeken 1">
            <a:extLst>
              <a:ext uri="{FF2B5EF4-FFF2-40B4-BE49-F238E27FC236}">
                <a16:creationId xmlns:a16="http://schemas.microsoft.com/office/drawing/2014/main" id="{5776B15E-7530-3A82-7ADF-84DB7058C871}"/>
              </a:ext>
            </a:extLst>
          </p:cNvPr>
          <p:cNvSpPr/>
          <p:nvPr userDrawn="1"/>
        </p:nvSpPr>
        <p:spPr>
          <a:xfrm>
            <a:off x="540000" y="2207459"/>
            <a:ext cx="3420000" cy="4139999"/>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ijdelijke aanduiding voor tekst 2">
            <a:extLst>
              <a:ext uri="{FF2B5EF4-FFF2-40B4-BE49-F238E27FC236}">
                <a16:creationId xmlns:a16="http://schemas.microsoft.com/office/drawing/2014/main" id="{D2ADA409-5860-3BD8-C71D-417A0D990AB1}"/>
              </a:ext>
            </a:extLst>
          </p:cNvPr>
          <p:cNvSpPr>
            <a:spLocks noGrp="1"/>
          </p:cNvSpPr>
          <p:nvPr>
            <p:ph type="body" sz="quarter" idx="14"/>
          </p:nvPr>
        </p:nvSpPr>
        <p:spPr>
          <a:xfrm>
            <a:off x="690119" y="2777706"/>
            <a:ext cx="3114136" cy="3191773"/>
          </a:xfrm>
          <a:prstGeom prst="rect">
            <a:avLst/>
          </a:prstGeom>
          <a:noFill/>
          <a:ln>
            <a:noFill/>
          </a:ln>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10" hasCustomPrompt="1"/>
          </p:nvPr>
        </p:nvSpPr>
        <p:spPr>
          <a:xfrm>
            <a:off x="540000" y="1137726"/>
            <a:ext cx="11088000" cy="55919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10" name="Tijdelijke aanduiding voor tekst 9"/>
          <p:cNvSpPr>
            <a:spLocks noGrp="1"/>
          </p:cNvSpPr>
          <p:nvPr>
            <p:ph type="body" sz="quarter" idx="25" hasCustomPrompt="1"/>
          </p:nvPr>
        </p:nvSpPr>
        <p:spPr>
          <a:xfrm>
            <a:off x="1890000" y="1852654"/>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1</a:t>
            </a:r>
          </a:p>
        </p:txBody>
      </p:sp>
      <p:sp>
        <p:nvSpPr>
          <p:cNvPr id="11" name="Tijdelijke aanduiding voor tekst 9"/>
          <p:cNvSpPr>
            <a:spLocks noGrp="1"/>
          </p:cNvSpPr>
          <p:nvPr>
            <p:ph type="body" sz="quarter" idx="26" hasCustomPrompt="1"/>
          </p:nvPr>
        </p:nvSpPr>
        <p:spPr>
          <a:xfrm>
            <a:off x="5697864" y="1852654"/>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2</a:t>
            </a:r>
          </a:p>
        </p:txBody>
      </p:sp>
      <p:sp>
        <p:nvSpPr>
          <p:cNvPr id="12" name="Tijdelijke aanduiding voor tekst 9"/>
          <p:cNvSpPr>
            <a:spLocks noGrp="1"/>
          </p:cNvSpPr>
          <p:nvPr>
            <p:ph type="body" sz="quarter" idx="27" hasCustomPrompt="1"/>
          </p:nvPr>
        </p:nvSpPr>
        <p:spPr>
          <a:xfrm>
            <a:off x="9558000" y="1852654"/>
            <a:ext cx="720000" cy="720000"/>
          </a:xfrm>
          <a:prstGeom prst="ellipse">
            <a:avLst/>
          </a:prstGeom>
          <a:solidFill>
            <a:schemeClr val="accent6"/>
          </a:solidFill>
          <a:ln>
            <a:solidFill>
              <a:schemeClr val="accent6"/>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3</a:t>
            </a:r>
          </a:p>
        </p:txBody>
      </p:sp>
      <p:sp>
        <p:nvSpPr>
          <p:cNvPr id="9" name="Tijdelijke aanduiding voor tekst 2"/>
          <p:cNvSpPr>
            <a:spLocks noGrp="1"/>
          </p:cNvSpPr>
          <p:nvPr>
            <p:ph type="body" sz="quarter" idx="11" hasCustomPrompt="1"/>
          </p:nvPr>
        </p:nvSpPr>
        <p:spPr>
          <a:xfrm>
            <a:off x="564000" y="6347460"/>
            <a:ext cx="11064000"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Tree>
    <p:extLst>
      <p:ext uri="{BB962C8B-B14F-4D97-AF65-F5344CB8AC3E}">
        <p14:creationId xmlns:p14="http://schemas.microsoft.com/office/powerpoint/2010/main" val="143675064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Title + Icon card 3 x 3">
    <p:spTree>
      <p:nvGrpSpPr>
        <p:cNvPr id="1" name=""/>
        <p:cNvGrpSpPr/>
        <p:nvPr/>
      </p:nvGrpSpPr>
      <p:grpSpPr>
        <a:xfrm>
          <a:off x="0" y="0"/>
          <a:ext cx="0" cy="0"/>
          <a:chOff x="0" y="0"/>
          <a:chExt cx="0" cy="0"/>
        </a:xfrm>
      </p:grpSpPr>
      <p:sp>
        <p:nvSpPr>
          <p:cNvPr id="9" name="Rechthoek: afgeronde hoeken 8">
            <a:extLst>
              <a:ext uri="{FF2B5EF4-FFF2-40B4-BE49-F238E27FC236}">
                <a16:creationId xmlns:a16="http://schemas.microsoft.com/office/drawing/2014/main" id="{9185C1A3-821F-19C0-5F6C-E9414B790BA5}"/>
              </a:ext>
            </a:extLst>
          </p:cNvPr>
          <p:cNvSpPr/>
          <p:nvPr userDrawn="1"/>
        </p:nvSpPr>
        <p:spPr>
          <a:xfrm>
            <a:off x="8198354" y="4691884"/>
            <a:ext cx="3420000" cy="1525664"/>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
            <a:extLst>
              <a:ext uri="{FF2B5EF4-FFF2-40B4-BE49-F238E27FC236}">
                <a16:creationId xmlns:a16="http://schemas.microsoft.com/office/drawing/2014/main" id="{161CE77E-EA68-F4F3-5D05-2CEDDAF3C14A}"/>
              </a:ext>
            </a:extLst>
          </p:cNvPr>
          <p:cNvSpPr>
            <a:spLocks noGrp="1"/>
          </p:cNvSpPr>
          <p:nvPr>
            <p:ph type="body" sz="quarter" idx="49"/>
          </p:nvPr>
        </p:nvSpPr>
        <p:spPr>
          <a:xfrm>
            <a:off x="8348473" y="5262131"/>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11" name="Rechthoek: afgeronde hoeken 10">
            <a:extLst>
              <a:ext uri="{FF2B5EF4-FFF2-40B4-BE49-F238E27FC236}">
                <a16:creationId xmlns:a16="http://schemas.microsoft.com/office/drawing/2014/main" id="{00BE277C-3EAF-BBA8-354A-E2FD14078403}"/>
              </a:ext>
            </a:extLst>
          </p:cNvPr>
          <p:cNvSpPr/>
          <p:nvPr userDrawn="1"/>
        </p:nvSpPr>
        <p:spPr>
          <a:xfrm>
            <a:off x="4371733" y="4690828"/>
            <a:ext cx="3420000" cy="1525664"/>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ijdelijke aanduiding voor tekst 2">
            <a:extLst>
              <a:ext uri="{FF2B5EF4-FFF2-40B4-BE49-F238E27FC236}">
                <a16:creationId xmlns:a16="http://schemas.microsoft.com/office/drawing/2014/main" id="{2D93FAA8-C058-7530-1121-7C69EF40C1C4}"/>
              </a:ext>
            </a:extLst>
          </p:cNvPr>
          <p:cNvSpPr>
            <a:spLocks noGrp="1"/>
          </p:cNvSpPr>
          <p:nvPr>
            <p:ph type="body" sz="quarter" idx="50"/>
          </p:nvPr>
        </p:nvSpPr>
        <p:spPr>
          <a:xfrm>
            <a:off x="4521852" y="5261075"/>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13" name="Rechthoek: afgeronde hoeken 12">
            <a:extLst>
              <a:ext uri="{FF2B5EF4-FFF2-40B4-BE49-F238E27FC236}">
                <a16:creationId xmlns:a16="http://schemas.microsoft.com/office/drawing/2014/main" id="{12AEB026-A614-F38D-80A7-83BE60E2E46C}"/>
              </a:ext>
            </a:extLst>
          </p:cNvPr>
          <p:cNvSpPr/>
          <p:nvPr userDrawn="1"/>
        </p:nvSpPr>
        <p:spPr>
          <a:xfrm>
            <a:off x="539999" y="4696673"/>
            <a:ext cx="3420000" cy="1525664"/>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2">
            <a:extLst>
              <a:ext uri="{FF2B5EF4-FFF2-40B4-BE49-F238E27FC236}">
                <a16:creationId xmlns:a16="http://schemas.microsoft.com/office/drawing/2014/main" id="{C867DF68-9C46-0E6B-9C3D-FAACA207A2C2}"/>
              </a:ext>
            </a:extLst>
          </p:cNvPr>
          <p:cNvSpPr>
            <a:spLocks noGrp="1"/>
          </p:cNvSpPr>
          <p:nvPr>
            <p:ph type="body" sz="quarter" idx="51"/>
          </p:nvPr>
        </p:nvSpPr>
        <p:spPr>
          <a:xfrm>
            <a:off x="690118" y="5266920"/>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7" name="Rechthoek: afgeronde hoeken 6">
            <a:extLst>
              <a:ext uri="{FF2B5EF4-FFF2-40B4-BE49-F238E27FC236}">
                <a16:creationId xmlns:a16="http://schemas.microsoft.com/office/drawing/2014/main" id="{A8297B7D-24C8-BC98-5CAC-40B17643008D}"/>
              </a:ext>
            </a:extLst>
          </p:cNvPr>
          <p:cNvSpPr/>
          <p:nvPr userDrawn="1"/>
        </p:nvSpPr>
        <p:spPr>
          <a:xfrm>
            <a:off x="8198355" y="2202671"/>
            <a:ext cx="3420000" cy="1525664"/>
          </a:xfrm>
          <a:prstGeom prst="round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ijdelijke aanduiding voor tekst 2">
            <a:extLst>
              <a:ext uri="{FF2B5EF4-FFF2-40B4-BE49-F238E27FC236}">
                <a16:creationId xmlns:a16="http://schemas.microsoft.com/office/drawing/2014/main" id="{F508B538-FC36-5323-1FDD-3B952B59BAE1}"/>
              </a:ext>
            </a:extLst>
          </p:cNvPr>
          <p:cNvSpPr>
            <a:spLocks noGrp="1"/>
          </p:cNvSpPr>
          <p:nvPr>
            <p:ph type="body" sz="quarter" idx="48"/>
          </p:nvPr>
        </p:nvSpPr>
        <p:spPr>
          <a:xfrm>
            <a:off x="8348474" y="2772918"/>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4" name="Rechthoek: afgeronde hoeken 3">
            <a:extLst>
              <a:ext uri="{FF2B5EF4-FFF2-40B4-BE49-F238E27FC236}">
                <a16:creationId xmlns:a16="http://schemas.microsoft.com/office/drawing/2014/main" id="{8BF4AF2C-5AE2-0E86-3ED9-65EAD16DD437}"/>
              </a:ext>
            </a:extLst>
          </p:cNvPr>
          <p:cNvSpPr/>
          <p:nvPr userDrawn="1"/>
        </p:nvSpPr>
        <p:spPr>
          <a:xfrm>
            <a:off x="4371734" y="2201615"/>
            <a:ext cx="3420000" cy="1525664"/>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jdelijke aanduiding voor tekst 2">
            <a:extLst>
              <a:ext uri="{FF2B5EF4-FFF2-40B4-BE49-F238E27FC236}">
                <a16:creationId xmlns:a16="http://schemas.microsoft.com/office/drawing/2014/main" id="{CCDE8807-8F7E-00F4-87CF-023AE66CAC5F}"/>
              </a:ext>
            </a:extLst>
          </p:cNvPr>
          <p:cNvSpPr>
            <a:spLocks noGrp="1"/>
          </p:cNvSpPr>
          <p:nvPr>
            <p:ph type="body" sz="quarter" idx="47"/>
          </p:nvPr>
        </p:nvSpPr>
        <p:spPr>
          <a:xfrm>
            <a:off x="4521853" y="2771862"/>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2" name="Rechthoek: afgeronde hoeken 1">
            <a:extLst>
              <a:ext uri="{FF2B5EF4-FFF2-40B4-BE49-F238E27FC236}">
                <a16:creationId xmlns:a16="http://schemas.microsoft.com/office/drawing/2014/main" id="{D709AF2E-6DBA-7822-7E11-0B7E46B2530F}"/>
              </a:ext>
            </a:extLst>
          </p:cNvPr>
          <p:cNvSpPr/>
          <p:nvPr userDrawn="1"/>
        </p:nvSpPr>
        <p:spPr>
          <a:xfrm>
            <a:off x="540000" y="2207460"/>
            <a:ext cx="3420000" cy="1525664"/>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Tijdelijke aanduiding voor tekst 2">
            <a:extLst>
              <a:ext uri="{FF2B5EF4-FFF2-40B4-BE49-F238E27FC236}">
                <a16:creationId xmlns:a16="http://schemas.microsoft.com/office/drawing/2014/main" id="{7D40C6D5-052B-D40D-5790-5AC50D6DA2E1}"/>
              </a:ext>
            </a:extLst>
          </p:cNvPr>
          <p:cNvSpPr>
            <a:spLocks noGrp="1"/>
          </p:cNvSpPr>
          <p:nvPr>
            <p:ph type="body" sz="quarter" idx="14"/>
          </p:nvPr>
        </p:nvSpPr>
        <p:spPr>
          <a:xfrm>
            <a:off x="690119" y="2777707"/>
            <a:ext cx="3114136" cy="752795"/>
          </a:xfrm>
          <a:prstGeom prst="rect">
            <a:avLst/>
          </a:prstGeom>
          <a:noFill/>
          <a:ln>
            <a:noFill/>
          </a:ln>
        </p:spPr>
        <p:txBody>
          <a:bodyPr/>
          <a:lstStyle>
            <a:lvl1pPr algn="ct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a:t>Klikken om de tekststijl van het model te bewerken</a:t>
            </a:r>
          </a:p>
        </p:txBody>
      </p:sp>
      <p:sp>
        <p:nvSpPr>
          <p:cNvPr id="5" name="Tijdelijke aanduiding voor tekst 4"/>
          <p:cNvSpPr>
            <a:spLocks noGrp="1"/>
          </p:cNvSpPr>
          <p:nvPr>
            <p:ph type="body" sz="quarter" idx="10" hasCustomPrompt="1"/>
          </p:nvPr>
        </p:nvSpPr>
        <p:spPr>
          <a:xfrm>
            <a:off x="540000" y="1132122"/>
            <a:ext cx="11088000" cy="589708"/>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39" name="Tijdelijke aanduiding voor tekst 9"/>
          <p:cNvSpPr>
            <a:spLocks noGrp="1"/>
          </p:cNvSpPr>
          <p:nvPr>
            <p:ph type="body" sz="quarter" idx="33" hasCustomPrompt="1"/>
          </p:nvPr>
        </p:nvSpPr>
        <p:spPr>
          <a:xfrm>
            <a:off x="5650634" y="1852797"/>
            <a:ext cx="720000" cy="720000"/>
          </a:xfrm>
          <a:prstGeom prst="ellipse">
            <a:avLst/>
          </a:prstGeom>
          <a:solidFill>
            <a:schemeClr val="accent2"/>
          </a:solidFill>
          <a:ln>
            <a:solidFill>
              <a:schemeClr val="accent2"/>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2</a:t>
            </a:r>
          </a:p>
        </p:txBody>
      </p:sp>
      <p:sp>
        <p:nvSpPr>
          <p:cNvPr id="40" name="Tijdelijke aanduiding voor tekst 9"/>
          <p:cNvSpPr>
            <a:spLocks noGrp="1"/>
          </p:cNvSpPr>
          <p:nvPr>
            <p:ph type="body" sz="quarter" idx="34" hasCustomPrompt="1"/>
          </p:nvPr>
        </p:nvSpPr>
        <p:spPr>
          <a:xfrm>
            <a:off x="9558000" y="1852797"/>
            <a:ext cx="720000" cy="720000"/>
          </a:xfrm>
          <a:prstGeom prst="ellipse">
            <a:avLst/>
          </a:prstGeom>
          <a:solidFill>
            <a:schemeClr val="accent3"/>
          </a:solidFill>
          <a:ln>
            <a:solidFill>
              <a:schemeClr val="accent3"/>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3</a:t>
            </a:r>
          </a:p>
        </p:txBody>
      </p:sp>
      <p:sp>
        <p:nvSpPr>
          <p:cNvPr id="45" name="Tijdelijke aanduiding voor tekst 9"/>
          <p:cNvSpPr>
            <a:spLocks noGrp="1"/>
          </p:cNvSpPr>
          <p:nvPr>
            <p:ph type="body" sz="quarter" idx="35" hasCustomPrompt="1"/>
          </p:nvPr>
        </p:nvSpPr>
        <p:spPr>
          <a:xfrm>
            <a:off x="1872000" y="4370860"/>
            <a:ext cx="720000" cy="720000"/>
          </a:xfrm>
          <a:prstGeom prst="ellipse">
            <a:avLst/>
          </a:prstGeom>
          <a:solidFill>
            <a:schemeClr val="accent4"/>
          </a:solidFill>
          <a:ln>
            <a:solidFill>
              <a:schemeClr val="accent4"/>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4</a:t>
            </a:r>
          </a:p>
        </p:txBody>
      </p:sp>
      <p:sp>
        <p:nvSpPr>
          <p:cNvPr id="46" name="Tijdelijke aanduiding voor tekst 9"/>
          <p:cNvSpPr>
            <a:spLocks noGrp="1"/>
          </p:cNvSpPr>
          <p:nvPr>
            <p:ph type="body" sz="quarter" idx="36" hasCustomPrompt="1"/>
          </p:nvPr>
        </p:nvSpPr>
        <p:spPr>
          <a:xfrm>
            <a:off x="5650634" y="4370860"/>
            <a:ext cx="720000" cy="720000"/>
          </a:xfrm>
          <a:prstGeom prst="ellipse">
            <a:avLst/>
          </a:prstGeom>
          <a:solidFill>
            <a:schemeClr val="accent5"/>
          </a:solidFill>
          <a:ln>
            <a:solidFill>
              <a:schemeClr val="accent5"/>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5</a:t>
            </a:r>
          </a:p>
        </p:txBody>
      </p:sp>
      <p:sp>
        <p:nvSpPr>
          <p:cNvPr id="47" name="Tijdelijke aanduiding voor tekst 9"/>
          <p:cNvSpPr>
            <a:spLocks noGrp="1"/>
          </p:cNvSpPr>
          <p:nvPr>
            <p:ph type="body" sz="quarter" idx="37" hasCustomPrompt="1"/>
          </p:nvPr>
        </p:nvSpPr>
        <p:spPr>
          <a:xfrm>
            <a:off x="9558000" y="4336024"/>
            <a:ext cx="720000" cy="720000"/>
          </a:xfrm>
          <a:prstGeom prst="ellipse">
            <a:avLst/>
          </a:prstGeom>
          <a:solidFill>
            <a:schemeClr val="accent6"/>
          </a:solidFill>
          <a:ln>
            <a:solidFill>
              <a:schemeClr val="accent6"/>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6</a:t>
            </a:r>
          </a:p>
        </p:txBody>
      </p:sp>
      <p:sp>
        <p:nvSpPr>
          <p:cNvPr id="15" name="Tijdelijke aanduiding voor tekst 2"/>
          <p:cNvSpPr>
            <a:spLocks noGrp="1"/>
          </p:cNvSpPr>
          <p:nvPr>
            <p:ph type="body" sz="quarter" idx="11"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22" name="Tijdelijke aanduiding voor tekst 9"/>
          <p:cNvSpPr>
            <a:spLocks noGrp="1"/>
          </p:cNvSpPr>
          <p:nvPr>
            <p:ph type="body" sz="quarter" idx="46" hasCustomPrompt="1"/>
          </p:nvPr>
        </p:nvSpPr>
        <p:spPr>
          <a:xfrm>
            <a:off x="1899734" y="1852797"/>
            <a:ext cx="720000" cy="720000"/>
          </a:xfrm>
          <a:prstGeom prst="ellipse">
            <a:avLst/>
          </a:prstGeom>
          <a:solidFill>
            <a:schemeClr val="accent1"/>
          </a:solidFill>
          <a:ln>
            <a:solidFill>
              <a:schemeClr val="accent1"/>
            </a:solidFill>
          </a:ln>
        </p:spPr>
        <p:txBody>
          <a:bodyPr wrap="none" anchor="ctr"/>
          <a:lstStyle>
            <a:lvl1pPr algn="ctr">
              <a:lnSpc>
                <a:spcPts val="4400"/>
              </a:lnSpc>
              <a:spcAft>
                <a:spcPts val="0"/>
              </a:spcAft>
              <a:defRPr sz="3600">
                <a:solidFill>
                  <a:schemeClr val="bg1"/>
                </a:solidFill>
                <a:latin typeface="Calibri" panose="020F0502020204030204" pitchFamily="34" charset="0"/>
                <a:cs typeface="Calibri" panose="020F0502020204030204" pitchFamily="34" charset="0"/>
              </a:defRPr>
            </a:lvl1pPr>
          </a:lstStyle>
          <a:p>
            <a:pPr lvl="0"/>
            <a:r>
              <a:rPr lang="en-US"/>
              <a:t>1</a:t>
            </a:r>
          </a:p>
        </p:txBody>
      </p:sp>
    </p:spTree>
    <p:extLst>
      <p:ext uri="{BB962C8B-B14F-4D97-AF65-F5344CB8AC3E}">
        <p14:creationId xmlns:p14="http://schemas.microsoft.com/office/powerpoint/2010/main" val="147650817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Title + Content 2 kolommen">
    <p:spTree>
      <p:nvGrpSpPr>
        <p:cNvPr id="1" name=""/>
        <p:cNvGrpSpPr/>
        <p:nvPr/>
      </p:nvGrpSpPr>
      <p:grpSpPr>
        <a:xfrm>
          <a:off x="0" y="0"/>
          <a:ext cx="0" cy="0"/>
          <a:chOff x="0" y="0"/>
          <a:chExt cx="0" cy="0"/>
        </a:xfrm>
      </p:grpSpPr>
      <p:sp>
        <p:nvSpPr>
          <p:cNvPr id="2" name="Tijdelijke aanduiding voor tekst 4">
            <a:extLst>
              <a:ext uri="{FF2B5EF4-FFF2-40B4-BE49-F238E27FC236}">
                <a16:creationId xmlns:a16="http://schemas.microsoft.com/office/drawing/2014/main" id="{35682EC3-05D2-282A-1ED6-184E88B9199A}"/>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4" name="Tijdelijke aanduiding voor tekst 2">
            <a:extLst>
              <a:ext uri="{FF2B5EF4-FFF2-40B4-BE49-F238E27FC236}">
                <a16:creationId xmlns:a16="http://schemas.microsoft.com/office/drawing/2014/main" id="{8748524C-ECC4-88D0-2CA1-6F76A7AA2C64}"/>
              </a:ext>
            </a:extLst>
          </p:cNvPr>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7" name="Tijdelijke aanduiding voor afbeelding 4">
            <a:extLst>
              <a:ext uri="{FF2B5EF4-FFF2-40B4-BE49-F238E27FC236}">
                <a16:creationId xmlns:a16="http://schemas.microsoft.com/office/drawing/2014/main" id="{E7898711-F659-414C-0997-A720F8874BB9}"/>
              </a:ext>
            </a:extLst>
          </p:cNvPr>
          <p:cNvSpPr>
            <a:spLocks noGrp="1"/>
          </p:cNvSpPr>
          <p:nvPr>
            <p:ph type="pic" sz="quarter" idx="16"/>
          </p:nvPr>
        </p:nvSpPr>
        <p:spPr>
          <a:xfrm>
            <a:off x="539750" y="1763713"/>
            <a:ext cx="11087999" cy="4432300"/>
          </a:xfrm>
          <a:prstGeom prst="rect">
            <a:avLst/>
          </a:prstGeom>
        </p:spPr>
        <p:txBody>
          <a:bodyPr/>
          <a:lstStyle/>
          <a:p>
            <a:endParaRPr lang="nl-NL"/>
          </a:p>
        </p:txBody>
      </p:sp>
    </p:spTree>
    <p:extLst>
      <p:ext uri="{BB962C8B-B14F-4D97-AF65-F5344CB8AC3E}">
        <p14:creationId xmlns:p14="http://schemas.microsoft.com/office/powerpoint/2010/main" val="6701353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Title + Content 2 kolommen">
    <p:spTree>
      <p:nvGrpSpPr>
        <p:cNvPr id="1" name=""/>
        <p:cNvGrpSpPr/>
        <p:nvPr/>
      </p:nvGrpSpPr>
      <p:grpSpPr>
        <a:xfrm>
          <a:off x="0" y="0"/>
          <a:ext cx="0" cy="0"/>
          <a:chOff x="0" y="0"/>
          <a:chExt cx="0" cy="0"/>
        </a:xfrm>
      </p:grpSpPr>
      <p:sp>
        <p:nvSpPr>
          <p:cNvPr id="2" name="Tijdelijke aanduiding voor tekst 4">
            <a:extLst>
              <a:ext uri="{FF2B5EF4-FFF2-40B4-BE49-F238E27FC236}">
                <a16:creationId xmlns:a16="http://schemas.microsoft.com/office/drawing/2014/main" id="{35682EC3-05D2-282A-1ED6-184E88B9199A}"/>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4" name="Tijdelijke aanduiding voor tekst 2">
            <a:extLst>
              <a:ext uri="{FF2B5EF4-FFF2-40B4-BE49-F238E27FC236}">
                <a16:creationId xmlns:a16="http://schemas.microsoft.com/office/drawing/2014/main" id="{8748524C-ECC4-88D0-2CA1-6F76A7AA2C64}"/>
              </a:ext>
            </a:extLst>
          </p:cNvPr>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a:t>Bron: </a:t>
            </a:r>
          </a:p>
        </p:txBody>
      </p:sp>
      <p:sp>
        <p:nvSpPr>
          <p:cNvPr id="7" name="Tijdelijke aanduiding voor afbeelding 4">
            <a:extLst>
              <a:ext uri="{FF2B5EF4-FFF2-40B4-BE49-F238E27FC236}">
                <a16:creationId xmlns:a16="http://schemas.microsoft.com/office/drawing/2014/main" id="{E7898711-F659-414C-0997-A720F8874BB9}"/>
              </a:ext>
            </a:extLst>
          </p:cNvPr>
          <p:cNvSpPr>
            <a:spLocks noGrp="1"/>
          </p:cNvSpPr>
          <p:nvPr>
            <p:ph type="pic" sz="quarter" idx="16"/>
          </p:nvPr>
        </p:nvSpPr>
        <p:spPr>
          <a:xfrm>
            <a:off x="539750" y="1763713"/>
            <a:ext cx="5462588" cy="4432300"/>
          </a:xfrm>
          <a:prstGeom prst="rect">
            <a:avLst/>
          </a:prstGeom>
        </p:spPr>
        <p:txBody>
          <a:bodyPr/>
          <a:lstStyle/>
          <a:p>
            <a:endParaRPr lang="nl-NL"/>
          </a:p>
        </p:txBody>
      </p:sp>
      <p:sp>
        <p:nvSpPr>
          <p:cNvPr id="8" name="Tijdelijke aanduiding voor afbeelding 4">
            <a:extLst>
              <a:ext uri="{FF2B5EF4-FFF2-40B4-BE49-F238E27FC236}">
                <a16:creationId xmlns:a16="http://schemas.microsoft.com/office/drawing/2014/main" id="{C7C026D6-25DE-D47C-9A24-D5D97E76C7DB}"/>
              </a:ext>
            </a:extLst>
          </p:cNvPr>
          <p:cNvSpPr>
            <a:spLocks noGrp="1"/>
          </p:cNvSpPr>
          <p:nvPr>
            <p:ph type="pic" sz="quarter" idx="17"/>
          </p:nvPr>
        </p:nvSpPr>
        <p:spPr>
          <a:xfrm>
            <a:off x="6165410" y="1762971"/>
            <a:ext cx="5462588" cy="4432300"/>
          </a:xfrm>
          <a:prstGeom prst="rect">
            <a:avLst/>
          </a:prstGeom>
        </p:spPr>
        <p:txBody>
          <a:bodyPr/>
          <a:lstStyle/>
          <a:p>
            <a:endParaRPr lang="nl-NL"/>
          </a:p>
        </p:txBody>
      </p:sp>
    </p:spTree>
    <p:extLst>
      <p:ext uri="{BB962C8B-B14F-4D97-AF65-F5344CB8AC3E}">
        <p14:creationId xmlns:p14="http://schemas.microsoft.com/office/powerpoint/2010/main" val="267236697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Title + Content 3 kolommen">
    <p:spTree>
      <p:nvGrpSpPr>
        <p:cNvPr id="1" name=""/>
        <p:cNvGrpSpPr/>
        <p:nvPr/>
      </p:nvGrpSpPr>
      <p:grpSpPr>
        <a:xfrm>
          <a:off x="0" y="0"/>
          <a:ext cx="0" cy="0"/>
          <a:chOff x="0" y="0"/>
          <a:chExt cx="0" cy="0"/>
        </a:xfrm>
      </p:grpSpPr>
      <p:sp>
        <p:nvSpPr>
          <p:cNvPr id="8" name="Tijdelijke aanduiding voor tekst 2"/>
          <p:cNvSpPr>
            <a:spLocks noGrp="1"/>
          </p:cNvSpPr>
          <p:nvPr>
            <p:ph type="body" sz="quarter" idx="13" hasCustomPrompt="1"/>
          </p:nvPr>
        </p:nvSpPr>
        <p:spPr>
          <a:xfrm>
            <a:off x="540000" y="6347460"/>
            <a:ext cx="11088000" cy="510540"/>
          </a:xfrm>
          <a:prstGeom prst="rect">
            <a:avLst/>
          </a:prstGeom>
        </p:spPr>
        <p:txBody>
          <a:bodyPr/>
          <a:lstStyle>
            <a:lvl1pPr>
              <a:defRPr sz="1200" i="1" baseline="0"/>
            </a:lvl1pPr>
          </a:lstStyle>
          <a:p>
            <a:pPr lvl="0"/>
            <a:r>
              <a:rPr lang="nl-NL"/>
              <a:t>Bron: </a:t>
            </a:r>
          </a:p>
        </p:txBody>
      </p:sp>
      <p:sp>
        <p:nvSpPr>
          <p:cNvPr id="2" name="Tijdelijke aanduiding voor tekst 4">
            <a:extLst>
              <a:ext uri="{FF2B5EF4-FFF2-40B4-BE49-F238E27FC236}">
                <a16:creationId xmlns:a16="http://schemas.microsoft.com/office/drawing/2014/main" id="{B3E6671B-92FA-8D5F-A91C-07E2CCA4D8B5}"/>
              </a:ext>
            </a:extLst>
          </p:cNvPr>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a:t>Inspring 0: Titel</a:t>
            </a:r>
          </a:p>
        </p:txBody>
      </p:sp>
      <p:sp>
        <p:nvSpPr>
          <p:cNvPr id="6" name="Tijdelijke aanduiding voor afbeelding 4">
            <a:extLst>
              <a:ext uri="{FF2B5EF4-FFF2-40B4-BE49-F238E27FC236}">
                <a16:creationId xmlns:a16="http://schemas.microsoft.com/office/drawing/2014/main" id="{202657CD-C0C6-6A2B-D43B-2A6BB2F479A4}"/>
              </a:ext>
            </a:extLst>
          </p:cNvPr>
          <p:cNvSpPr>
            <a:spLocks noGrp="1"/>
          </p:cNvSpPr>
          <p:nvPr>
            <p:ph type="pic" sz="quarter" idx="18"/>
          </p:nvPr>
        </p:nvSpPr>
        <p:spPr>
          <a:xfrm>
            <a:off x="539750" y="1763713"/>
            <a:ext cx="3600450" cy="4432300"/>
          </a:xfrm>
          <a:prstGeom prst="rect">
            <a:avLst/>
          </a:prstGeom>
        </p:spPr>
        <p:txBody>
          <a:bodyPr/>
          <a:lstStyle/>
          <a:p>
            <a:endParaRPr lang="nl-NL"/>
          </a:p>
        </p:txBody>
      </p:sp>
      <p:sp>
        <p:nvSpPr>
          <p:cNvPr id="10" name="Tijdelijke aanduiding voor afbeelding 4">
            <a:extLst>
              <a:ext uri="{FF2B5EF4-FFF2-40B4-BE49-F238E27FC236}">
                <a16:creationId xmlns:a16="http://schemas.microsoft.com/office/drawing/2014/main" id="{996305FA-B1B4-8529-66C4-DC3F9566D245}"/>
              </a:ext>
            </a:extLst>
          </p:cNvPr>
          <p:cNvSpPr>
            <a:spLocks noGrp="1"/>
          </p:cNvSpPr>
          <p:nvPr>
            <p:ph type="pic" sz="quarter" idx="19"/>
          </p:nvPr>
        </p:nvSpPr>
        <p:spPr>
          <a:xfrm>
            <a:off x="4283181" y="1762969"/>
            <a:ext cx="3600450" cy="4432300"/>
          </a:xfrm>
          <a:prstGeom prst="rect">
            <a:avLst/>
          </a:prstGeom>
        </p:spPr>
        <p:txBody>
          <a:bodyPr/>
          <a:lstStyle/>
          <a:p>
            <a:endParaRPr lang="nl-NL"/>
          </a:p>
        </p:txBody>
      </p:sp>
      <p:sp>
        <p:nvSpPr>
          <p:cNvPr id="13" name="Tijdelijke aanduiding voor afbeelding 4">
            <a:extLst>
              <a:ext uri="{FF2B5EF4-FFF2-40B4-BE49-F238E27FC236}">
                <a16:creationId xmlns:a16="http://schemas.microsoft.com/office/drawing/2014/main" id="{22FE8328-7F63-4B36-97E1-8E1DA0F66EFD}"/>
              </a:ext>
            </a:extLst>
          </p:cNvPr>
          <p:cNvSpPr>
            <a:spLocks noGrp="1"/>
          </p:cNvSpPr>
          <p:nvPr>
            <p:ph type="pic" sz="quarter" idx="20"/>
          </p:nvPr>
        </p:nvSpPr>
        <p:spPr>
          <a:xfrm>
            <a:off x="8026362" y="1762969"/>
            <a:ext cx="3600450" cy="4432300"/>
          </a:xfrm>
          <a:prstGeom prst="rect">
            <a:avLst/>
          </a:prstGeom>
        </p:spPr>
        <p:txBody>
          <a:bodyPr/>
          <a:lstStyle/>
          <a:p>
            <a:endParaRPr lang="nl-NL"/>
          </a:p>
        </p:txBody>
      </p:sp>
    </p:spTree>
    <p:extLst>
      <p:ext uri="{BB962C8B-B14F-4D97-AF65-F5344CB8AC3E}">
        <p14:creationId xmlns:p14="http://schemas.microsoft.com/office/powerpoint/2010/main" val="4234970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 Foto + Content">
    <p:spTree>
      <p:nvGrpSpPr>
        <p:cNvPr id="1" name=""/>
        <p:cNvGrpSpPr/>
        <p:nvPr/>
      </p:nvGrpSpPr>
      <p:grpSpPr>
        <a:xfrm>
          <a:off x="0" y="0"/>
          <a:ext cx="0" cy="0"/>
          <a:chOff x="0" y="0"/>
          <a:chExt cx="0" cy="0"/>
        </a:xfrm>
      </p:grpSpPr>
      <p:sp>
        <p:nvSpPr>
          <p:cNvPr id="5" name="Tijdelijke aanduiding voor tekst 4"/>
          <p:cNvSpPr>
            <a:spLocks noGrp="1"/>
          </p:cNvSpPr>
          <p:nvPr>
            <p:ph type="body" sz="quarter" idx="10" hasCustomPrompt="1"/>
          </p:nvPr>
        </p:nvSpPr>
        <p:spPr>
          <a:xfrm>
            <a:off x="540000" y="1137726"/>
            <a:ext cx="11088000" cy="626604"/>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9" name="Tijdelijke aanduiding voor tekst 2"/>
          <p:cNvSpPr>
            <a:spLocks noGrp="1"/>
          </p:cNvSpPr>
          <p:nvPr>
            <p:ph type="body" sz="quarter" idx="12" hasCustomPrompt="1"/>
          </p:nvPr>
        </p:nvSpPr>
        <p:spPr>
          <a:xfrm>
            <a:off x="539999" y="6347460"/>
            <a:ext cx="11087999" cy="510540"/>
          </a:xfrm>
          <a:prstGeom prst="rect">
            <a:avLst/>
          </a:prstGeom>
        </p:spPr>
        <p:txBody>
          <a:bodyPr/>
          <a:lstStyle>
            <a:lvl1pPr>
              <a:defRPr sz="1100" i="1" baseline="0">
                <a:latin typeface="Calibri" panose="020F0502020204030204" pitchFamily="34" charset="0"/>
                <a:cs typeface="Calibri" panose="020F0502020204030204" pitchFamily="34" charset="0"/>
              </a:defRPr>
            </a:lvl1pPr>
          </a:lstStyle>
          <a:p>
            <a:pPr lvl="0"/>
            <a:r>
              <a:rPr lang="nl-NL" dirty="0"/>
              <a:t>Bron: </a:t>
            </a:r>
          </a:p>
        </p:txBody>
      </p:sp>
      <p:sp>
        <p:nvSpPr>
          <p:cNvPr id="6" name="Tijdelijke aanduiding voor afbeelding 5">
            <a:extLst>
              <a:ext uri="{FF2B5EF4-FFF2-40B4-BE49-F238E27FC236}">
                <a16:creationId xmlns:a16="http://schemas.microsoft.com/office/drawing/2014/main" id="{AB60A2C0-EE35-2EA3-EEC4-2DBC762CCB6D}"/>
              </a:ext>
            </a:extLst>
          </p:cNvPr>
          <p:cNvSpPr>
            <a:spLocks noGrp="1"/>
          </p:cNvSpPr>
          <p:nvPr>
            <p:ph type="pic" sz="quarter" idx="13"/>
          </p:nvPr>
        </p:nvSpPr>
        <p:spPr>
          <a:xfrm>
            <a:off x="7641264" y="2480856"/>
            <a:ext cx="4010735" cy="2901950"/>
          </a:xfrm>
          <a:prstGeom prst="rect">
            <a:avLst/>
          </a:prstGeom>
          <a:effectLst/>
        </p:spPr>
        <p:txBody>
          <a:bodyPr/>
          <a:lstStyle/>
          <a:p>
            <a:endParaRPr lang="nl-NL" dirty="0"/>
          </a:p>
        </p:txBody>
      </p:sp>
      <p:sp>
        <p:nvSpPr>
          <p:cNvPr id="3" name="Tijdelijke aanduiding voor tekst 2">
            <a:extLst>
              <a:ext uri="{FF2B5EF4-FFF2-40B4-BE49-F238E27FC236}">
                <a16:creationId xmlns:a16="http://schemas.microsoft.com/office/drawing/2014/main" id="{69EF2E22-1602-7442-CF63-B323D596A1B7}"/>
              </a:ext>
            </a:extLst>
          </p:cNvPr>
          <p:cNvSpPr>
            <a:spLocks noGrp="1"/>
          </p:cNvSpPr>
          <p:nvPr>
            <p:ph type="body" sz="quarter" idx="14"/>
          </p:nvPr>
        </p:nvSpPr>
        <p:spPr>
          <a:xfrm>
            <a:off x="539999" y="1764330"/>
            <a:ext cx="6963043"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297470790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Sfeerbeeld">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40661A0-1DE3-642E-1EE5-D7405D4A993B}"/>
              </a:ext>
            </a:extLst>
          </p:cNvPr>
          <p:cNvSpPr>
            <a:spLocks noGrp="1"/>
          </p:cNvSpPr>
          <p:nvPr>
            <p:ph type="pic" sz="quarter" idx="10"/>
          </p:nvPr>
        </p:nvSpPr>
        <p:spPr>
          <a:xfrm>
            <a:off x="0" y="0"/>
            <a:ext cx="12192000" cy="6858000"/>
          </a:xfrm>
          <a:prstGeom prst="rect">
            <a:avLst/>
          </a:prstGeom>
        </p:spPr>
        <p:txBody>
          <a:bodyPr/>
          <a:lstStyle/>
          <a:p>
            <a:endParaRPr lang="nl-NL"/>
          </a:p>
        </p:txBody>
      </p:sp>
    </p:spTree>
    <p:extLst>
      <p:ext uri="{BB962C8B-B14F-4D97-AF65-F5344CB8AC3E}">
        <p14:creationId xmlns:p14="http://schemas.microsoft.com/office/powerpoint/2010/main" val="29475072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3_Title + Sfeerbeeld 1 B">
    <p:spTree>
      <p:nvGrpSpPr>
        <p:cNvPr id="1" name=""/>
        <p:cNvGrpSpPr/>
        <p:nvPr/>
      </p:nvGrpSpPr>
      <p:grpSpPr>
        <a:xfrm>
          <a:off x="0" y="0"/>
          <a:ext cx="0" cy="0"/>
          <a:chOff x="0" y="0"/>
          <a:chExt cx="0" cy="0"/>
        </a:xfrm>
      </p:grpSpPr>
      <p:pic>
        <p:nvPicPr>
          <p:cNvPr id="8" name="Afbeelding 7" descr="Afbeelding met tekst, teken&#10;&#10;Automatisch gegenereerde beschrijving">
            <a:hlinkClick r:id="rId2"/>
            <a:extLst>
              <a:ext uri="{FF2B5EF4-FFF2-40B4-BE49-F238E27FC236}">
                <a16:creationId xmlns:a16="http://schemas.microsoft.com/office/drawing/2014/main" id="{DA57B231-C6D7-5E22-4C57-9BCB830F026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84773" y="1553264"/>
            <a:ext cx="2822454" cy="3172974"/>
          </a:xfrm>
          <a:prstGeom prst="rect">
            <a:avLst/>
          </a:prstGeom>
        </p:spPr>
      </p:pic>
      <p:sp>
        <p:nvSpPr>
          <p:cNvPr id="10" name="Tekstvak 9">
            <a:extLst>
              <a:ext uri="{FF2B5EF4-FFF2-40B4-BE49-F238E27FC236}">
                <a16:creationId xmlns:a16="http://schemas.microsoft.com/office/drawing/2014/main" id="{CF287510-80EF-C6F9-CD48-F101719BF46F}"/>
              </a:ext>
            </a:extLst>
          </p:cNvPr>
          <p:cNvSpPr txBox="1"/>
          <p:nvPr userDrawn="1"/>
        </p:nvSpPr>
        <p:spPr>
          <a:xfrm>
            <a:off x="2823713" y="5184476"/>
            <a:ext cx="6349042"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nl-NL">
                <a:latin typeface="Calibri" panose="020F0502020204030204" pitchFamily="34" charset="0"/>
                <a:cs typeface="Calibri" panose="020F0502020204030204" pitchFamily="34" charset="0"/>
              </a:rPr>
              <a:t>Mede mogelijk gemaakt door zorgpad Inhalatiemedicatie</a:t>
            </a:r>
          </a:p>
        </p:txBody>
      </p:sp>
    </p:spTree>
    <p:extLst>
      <p:ext uri="{BB962C8B-B14F-4D97-AF65-F5344CB8AC3E}">
        <p14:creationId xmlns:p14="http://schemas.microsoft.com/office/powerpoint/2010/main" val="1993471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content + foto">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5281126" y="1137726"/>
            <a:ext cx="6910873" cy="5720274"/>
          </a:xfrm>
          <a:prstGeom prst="rect">
            <a:avLst/>
          </a:prstGeom>
        </p:spPr>
        <p:txBody>
          <a:bodyPr/>
          <a:lstStyle/>
          <a:p>
            <a:endParaRPr lang="nl-NL" dirty="0"/>
          </a:p>
        </p:txBody>
      </p:sp>
      <p:sp>
        <p:nvSpPr>
          <p:cNvPr id="10" name="Tijdelijke aanduiding voor tekst 4">
            <a:extLst>
              <a:ext uri="{FF2B5EF4-FFF2-40B4-BE49-F238E27FC236}">
                <a16:creationId xmlns:a16="http://schemas.microsoft.com/office/drawing/2014/main" id="{B386BC9E-AAA3-C2C5-E71C-7B62BF5CF9AE}"/>
              </a:ext>
            </a:extLst>
          </p:cNvPr>
          <p:cNvSpPr>
            <a:spLocks noGrp="1"/>
          </p:cNvSpPr>
          <p:nvPr>
            <p:ph type="body" sz="quarter" idx="10" hasCustomPrompt="1"/>
          </p:nvPr>
        </p:nvSpPr>
        <p:spPr>
          <a:xfrm>
            <a:off x="539999" y="1132121"/>
            <a:ext cx="4555875"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11" name="Tijdelijke aanduiding voor tekst 2">
            <a:extLst>
              <a:ext uri="{FF2B5EF4-FFF2-40B4-BE49-F238E27FC236}">
                <a16:creationId xmlns:a16="http://schemas.microsoft.com/office/drawing/2014/main" id="{CE7A80C5-76AD-26E6-7780-31C8EF09826F}"/>
              </a:ext>
            </a:extLst>
          </p:cNvPr>
          <p:cNvSpPr>
            <a:spLocks noGrp="1"/>
          </p:cNvSpPr>
          <p:nvPr>
            <p:ph type="body" sz="quarter" idx="14"/>
          </p:nvPr>
        </p:nvSpPr>
        <p:spPr>
          <a:xfrm>
            <a:off x="540000" y="1764330"/>
            <a:ext cx="45558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76338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feerbeeld 1 B">
    <p:spTree>
      <p:nvGrpSpPr>
        <p:cNvPr id="1" name=""/>
        <p:cNvGrpSpPr/>
        <p:nvPr/>
      </p:nvGrpSpPr>
      <p:grpSpPr>
        <a:xfrm>
          <a:off x="0" y="0"/>
          <a:ext cx="0" cy="0"/>
          <a:chOff x="0" y="0"/>
          <a:chExt cx="0" cy="0"/>
        </a:xfrm>
      </p:grpSpPr>
      <p:sp>
        <p:nvSpPr>
          <p:cNvPr id="2" name="Tijdelijke aanduiding voor afbeelding 2">
            <a:extLst>
              <a:ext uri="{FF2B5EF4-FFF2-40B4-BE49-F238E27FC236}">
                <a16:creationId xmlns:a16="http://schemas.microsoft.com/office/drawing/2014/main" id="{9311F2ED-B9C6-8E4F-25BF-66FF0EF8AC85}"/>
              </a:ext>
            </a:extLst>
          </p:cNvPr>
          <p:cNvSpPr>
            <a:spLocks noGrp="1"/>
          </p:cNvSpPr>
          <p:nvPr>
            <p:ph type="pic" sz="quarter" idx="20"/>
          </p:nvPr>
        </p:nvSpPr>
        <p:spPr>
          <a:xfrm>
            <a:off x="0" y="1137726"/>
            <a:ext cx="6910873" cy="5720274"/>
          </a:xfrm>
          <a:prstGeom prst="rect">
            <a:avLst/>
          </a:prstGeom>
        </p:spPr>
        <p:txBody>
          <a:bodyPr/>
          <a:lstStyle/>
          <a:p>
            <a:endParaRPr lang="nl-NL" dirty="0"/>
          </a:p>
        </p:txBody>
      </p:sp>
      <p:sp>
        <p:nvSpPr>
          <p:cNvPr id="5" name="Tijdelijke aanduiding voor tekst 4">
            <a:extLst>
              <a:ext uri="{FF2B5EF4-FFF2-40B4-BE49-F238E27FC236}">
                <a16:creationId xmlns:a16="http://schemas.microsoft.com/office/drawing/2014/main" id="{4990DCBA-8EA9-D29E-A995-ED12EED693E8}"/>
              </a:ext>
            </a:extLst>
          </p:cNvPr>
          <p:cNvSpPr>
            <a:spLocks noGrp="1"/>
          </p:cNvSpPr>
          <p:nvPr>
            <p:ph type="body" sz="quarter" idx="10" hasCustomPrompt="1"/>
          </p:nvPr>
        </p:nvSpPr>
        <p:spPr>
          <a:xfrm>
            <a:off x="7003623" y="1132121"/>
            <a:ext cx="4630437"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10" name="Tijdelijke aanduiding voor tekst 2">
            <a:extLst>
              <a:ext uri="{FF2B5EF4-FFF2-40B4-BE49-F238E27FC236}">
                <a16:creationId xmlns:a16="http://schemas.microsoft.com/office/drawing/2014/main" id="{425928AE-CF39-02C6-5882-A0378D22574A}"/>
              </a:ext>
            </a:extLst>
          </p:cNvPr>
          <p:cNvSpPr>
            <a:spLocks noGrp="1"/>
          </p:cNvSpPr>
          <p:nvPr>
            <p:ph type="body" sz="quarter" idx="14"/>
          </p:nvPr>
        </p:nvSpPr>
        <p:spPr>
          <a:xfrm>
            <a:off x="7003623" y="1782392"/>
            <a:ext cx="4555874"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209902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 Sfeerbeeld 1 A">
    <p:spTree>
      <p:nvGrpSpPr>
        <p:cNvPr id="1" name=""/>
        <p:cNvGrpSpPr/>
        <p:nvPr/>
      </p:nvGrpSpPr>
      <p:grpSpPr>
        <a:xfrm>
          <a:off x="0" y="0"/>
          <a:ext cx="0" cy="0"/>
          <a:chOff x="0" y="0"/>
          <a:chExt cx="0" cy="0"/>
        </a:xfrm>
      </p:grpSpPr>
      <p:sp>
        <p:nvSpPr>
          <p:cNvPr id="3" name="Tijdelijke aanduiding voor afbeelding 2">
            <a:extLst>
              <a:ext uri="{FF2B5EF4-FFF2-40B4-BE49-F238E27FC236}">
                <a16:creationId xmlns:a16="http://schemas.microsoft.com/office/drawing/2014/main" id="{21CC8D97-5D9D-4CB6-7271-6685E26FEB64}"/>
              </a:ext>
            </a:extLst>
          </p:cNvPr>
          <p:cNvSpPr>
            <a:spLocks noGrp="1"/>
          </p:cNvSpPr>
          <p:nvPr>
            <p:ph type="pic" sz="quarter" idx="20"/>
          </p:nvPr>
        </p:nvSpPr>
        <p:spPr>
          <a:xfrm>
            <a:off x="7106818" y="1137726"/>
            <a:ext cx="5085181" cy="5720274"/>
          </a:xfrm>
          <a:prstGeom prst="rect">
            <a:avLst/>
          </a:prstGeom>
        </p:spPr>
        <p:txBody>
          <a:bodyPr/>
          <a:lstStyle/>
          <a:p>
            <a:endParaRPr lang="nl-NL" dirty="0"/>
          </a:p>
        </p:txBody>
      </p:sp>
      <p:sp>
        <p:nvSpPr>
          <p:cNvPr id="10" name="Tijdelijke aanduiding voor tekst 4">
            <a:extLst>
              <a:ext uri="{FF2B5EF4-FFF2-40B4-BE49-F238E27FC236}">
                <a16:creationId xmlns:a16="http://schemas.microsoft.com/office/drawing/2014/main" id="{B386BC9E-AAA3-C2C5-E71C-7B62BF5CF9AE}"/>
              </a:ext>
            </a:extLst>
          </p:cNvPr>
          <p:cNvSpPr>
            <a:spLocks noGrp="1"/>
          </p:cNvSpPr>
          <p:nvPr>
            <p:ph type="body" sz="quarter" idx="10" hasCustomPrompt="1"/>
          </p:nvPr>
        </p:nvSpPr>
        <p:spPr>
          <a:xfrm>
            <a:off x="540000" y="1132121"/>
            <a:ext cx="6470400" cy="632209"/>
          </a:xfrm>
          <a:prstGeom prst="rect">
            <a:avLst/>
          </a:prstGeom>
        </p:spPr>
        <p:txBody>
          <a:bodyPr/>
          <a:lstStyle>
            <a:lvl1pPr marL="0" indent="0">
              <a:lnSpc>
                <a:spcPct val="90000"/>
              </a:lnSpc>
              <a:spcBef>
                <a:spcPts val="0"/>
              </a:spcBef>
              <a:spcAft>
                <a:spcPts val="600"/>
              </a:spcAft>
              <a:buNone/>
              <a:defRPr sz="3000" b="1" baseline="0">
                <a:solidFill>
                  <a:schemeClr val="accent3"/>
                </a:solidFill>
                <a:latin typeface="Calibri" panose="020F0502020204030204" pitchFamily="34" charset="0"/>
                <a:cs typeface="Calibri" panose="020F0502020204030204" pitchFamily="34" charset="0"/>
              </a:defRPr>
            </a:lvl1pPr>
            <a:lvl2pPr marL="0" indent="0">
              <a:spcBef>
                <a:spcPts val="0"/>
              </a:spcBef>
              <a:buNone/>
              <a:defRPr sz="2000">
                <a:solidFill>
                  <a:schemeClr val="tx1"/>
                </a:solidFill>
                <a:latin typeface="Calibri" panose="020F0502020204030204" pitchFamily="34" charset="0"/>
                <a:cs typeface="Calibri" panose="020F0502020204030204" pitchFamily="34" charset="0"/>
              </a:defRPr>
            </a:lvl2pPr>
          </a:lstStyle>
          <a:p>
            <a:pPr lvl="0"/>
            <a:r>
              <a:rPr lang="nl-NL" dirty="0"/>
              <a:t>Inspring 0: Titel</a:t>
            </a:r>
          </a:p>
        </p:txBody>
      </p:sp>
      <p:sp>
        <p:nvSpPr>
          <p:cNvPr id="2" name="Tijdelijke aanduiding voor tekst 2">
            <a:extLst>
              <a:ext uri="{FF2B5EF4-FFF2-40B4-BE49-F238E27FC236}">
                <a16:creationId xmlns:a16="http://schemas.microsoft.com/office/drawing/2014/main" id="{E1729AC7-49F9-BC61-567B-C13CFD9F5CE6}"/>
              </a:ext>
            </a:extLst>
          </p:cNvPr>
          <p:cNvSpPr>
            <a:spLocks noGrp="1"/>
          </p:cNvSpPr>
          <p:nvPr>
            <p:ph type="body" sz="quarter" idx="14"/>
          </p:nvPr>
        </p:nvSpPr>
        <p:spPr>
          <a:xfrm>
            <a:off x="540000" y="1782392"/>
            <a:ext cx="6470400" cy="4430941"/>
          </a:xfrm>
          <a:prstGeom prst="rect">
            <a:avLst/>
          </a:prstGeom>
        </p:spPr>
        <p:txBody>
          <a:bodyPr/>
          <a:lstStyle>
            <a:lvl1pPr>
              <a:lnSpc>
                <a:spcPct val="100000"/>
              </a:lnSpc>
              <a:defRPr/>
            </a:lvl1pPr>
            <a:lvl2pPr>
              <a:lnSpc>
                <a:spcPct val="100000"/>
              </a:lnSpc>
              <a:defRPr/>
            </a:lvl2pPr>
            <a:lvl3pPr marL="266700" indent="-266700">
              <a:lnSpc>
                <a:spcPct val="100000"/>
              </a:lnSpc>
              <a:buFont typeface="Arial" panose="020B0604020202020204" pitchFamily="34" charset="0"/>
              <a:buChar char="•"/>
              <a:defRPr/>
            </a:lvl3pPr>
            <a:lvl4pPr marL="541338" indent="-274638">
              <a:lnSpc>
                <a:spcPct val="100000"/>
              </a:lnSpc>
              <a:buFont typeface="Arial" panose="020B0604020202020204" pitchFamily="34" charset="0"/>
              <a:buChar char="•"/>
              <a:defRPr/>
            </a:lvl4pPr>
            <a:lvl5pPr marL="808038" indent="-266700">
              <a:lnSpc>
                <a:spcPct val="100000"/>
              </a:lnSpc>
              <a:buFont typeface="Arial" panose="020B0604020202020204" pitchFamily="34" charset="0"/>
              <a:buChar char="•"/>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2415633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26" Type="http://schemas.openxmlformats.org/officeDocument/2006/relationships/image" Target="../media/image3.png"/><Relationship Id="rId3" Type="http://schemas.openxmlformats.org/officeDocument/2006/relationships/slideLayout" Target="../slideLayouts/slideLayout20.xml"/><Relationship Id="rId21" Type="http://schemas.openxmlformats.org/officeDocument/2006/relationships/slideLayout" Target="../slideLayouts/slideLayout38.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5" Type="http://schemas.openxmlformats.org/officeDocument/2006/relationships/hyperlink" Target="http://goedinhaleren.nl/" TargetMode="External"/><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24" Type="http://schemas.openxmlformats.org/officeDocument/2006/relationships/image" Target="../media/image1.png"/><Relationship Id="rId5" Type="http://schemas.openxmlformats.org/officeDocument/2006/relationships/slideLayout" Target="../slideLayouts/slideLayout22.xml"/><Relationship Id="rId15" Type="http://schemas.openxmlformats.org/officeDocument/2006/relationships/slideLayout" Target="../slideLayouts/slideLayout32.xml"/><Relationship Id="rId23" Type="http://schemas.openxmlformats.org/officeDocument/2006/relationships/theme" Target="../theme/theme2.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slideLayout" Target="../slideLayouts/slideLayout3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slideLayout" Target="../slideLayouts/slideLayout57.xml"/><Relationship Id="rId26" Type="http://schemas.openxmlformats.org/officeDocument/2006/relationships/image" Target="../media/image3.png"/><Relationship Id="rId3" Type="http://schemas.openxmlformats.org/officeDocument/2006/relationships/slideLayout" Target="../slideLayouts/slideLayout42.xml"/><Relationship Id="rId21" Type="http://schemas.openxmlformats.org/officeDocument/2006/relationships/slideLayout" Target="../slideLayouts/slideLayout60.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slideLayout" Target="../slideLayouts/slideLayout56.xml"/><Relationship Id="rId25" Type="http://schemas.openxmlformats.org/officeDocument/2006/relationships/hyperlink" Target="http://goedinhaleren.nl/" TargetMode="External"/><Relationship Id="rId2" Type="http://schemas.openxmlformats.org/officeDocument/2006/relationships/slideLayout" Target="../slideLayouts/slideLayout41.xml"/><Relationship Id="rId16" Type="http://schemas.openxmlformats.org/officeDocument/2006/relationships/slideLayout" Target="../slideLayouts/slideLayout55.xml"/><Relationship Id="rId20" Type="http://schemas.openxmlformats.org/officeDocument/2006/relationships/slideLayout" Target="../slideLayouts/slideLayout59.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24" Type="http://schemas.openxmlformats.org/officeDocument/2006/relationships/image" Target="../media/image1.png"/><Relationship Id="rId5" Type="http://schemas.openxmlformats.org/officeDocument/2006/relationships/slideLayout" Target="../slideLayouts/slideLayout44.xml"/><Relationship Id="rId15" Type="http://schemas.openxmlformats.org/officeDocument/2006/relationships/slideLayout" Target="../slideLayouts/slideLayout54.xml"/><Relationship Id="rId23" Type="http://schemas.openxmlformats.org/officeDocument/2006/relationships/theme" Target="../theme/theme3.xml"/><Relationship Id="rId28" Type="http://schemas.openxmlformats.org/officeDocument/2006/relationships/image" Target="../media/image4.png"/><Relationship Id="rId10" Type="http://schemas.openxmlformats.org/officeDocument/2006/relationships/slideLayout" Target="../slideLayouts/slideLayout49.xml"/><Relationship Id="rId19" Type="http://schemas.openxmlformats.org/officeDocument/2006/relationships/slideLayout" Target="../slideLayouts/slideLayout58.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 Id="rId22" Type="http://schemas.openxmlformats.org/officeDocument/2006/relationships/slideLayout" Target="../slideLayouts/slideLayout61.xml"/><Relationship Id="rId27" Type="http://schemas.openxmlformats.org/officeDocument/2006/relationships/hyperlink" Target="https://www.longalliantie.nl/"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Afbeelding 1" descr="Afbeelding met schermopname, ontwerp&#10;&#10;Automatisch gegenereerde beschrijving">
            <a:extLst>
              <a:ext uri="{FF2B5EF4-FFF2-40B4-BE49-F238E27FC236}">
                <a16:creationId xmlns:a16="http://schemas.microsoft.com/office/drawing/2014/main" id="{07716F97-7ABF-66AA-CF1D-F2C8FE18FD5F}"/>
              </a:ext>
            </a:extLst>
          </p:cNvPr>
          <p:cNvPicPr>
            <a:picLocks noChangeAspect="1"/>
          </p:cNvPicPr>
          <p:nvPr userDrawn="1"/>
        </p:nvPicPr>
        <p:blipFill rotWithShape="1">
          <a:blip r:embed="rId19">
            <a:extLst>
              <a:ext uri="{28A0092B-C50C-407E-A947-70E740481C1C}">
                <a14:useLocalDpi xmlns:a14="http://schemas.microsoft.com/office/drawing/2010/main" val="0"/>
              </a:ext>
            </a:extLst>
          </a:blip>
          <a:srcRect t="4180" b="16284"/>
          <a:stretch/>
        </p:blipFill>
        <p:spPr>
          <a:xfrm>
            <a:off x="0" y="1"/>
            <a:ext cx="12192000" cy="6857998"/>
          </a:xfrm>
          <a:prstGeom prst="rect">
            <a:avLst/>
          </a:prstGeom>
        </p:spPr>
      </p:pic>
    </p:spTree>
    <p:extLst>
      <p:ext uri="{BB962C8B-B14F-4D97-AF65-F5344CB8AC3E}">
        <p14:creationId xmlns:p14="http://schemas.microsoft.com/office/powerpoint/2010/main" val="2488551687"/>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7" r:id="rId17"/>
  </p:sldLayoutIdLst>
  <p:txStyles>
    <p:titleStyle>
      <a:lvl1pPr algn="l" defTabSz="914400" rtl="0" eaLnBrk="1" latinLnBrk="0" hangingPunct="1">
        <a:lnSpc>
          <a:spcPct val="90000"/>
        </a:lnSpc>
        <a:spcBef>
          <a:spcPct val="0"/>
        </a:spcBef>
        <a:spcAft>
          <a:spcPts val="600"/>
        </a:spcAft>
        <a:buNone/>
        <a:defRPr sz="3000" b="1" kern="1200">
          <a:solidFill>
            <a:schemeClr val="accent3"/>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lnSpc>
          <a:spcPct val="125000"/>
        </a:lnSpc>
        <a:spcBef>
          <a:spcPts val="0"/>
        </a:spcBef>
        <a:spcAft>
          <a:spcPts val="600"/>
        </a:spcAft>
        <a:buFont typeface="Arial" panose="020B0604020202020204" pitchFamily="34" charset="0"/>
        <a:buNone/>
        <a:defRPr sz="1800" kern="1200">
          <a:solidFill>
            <a:schemeClr val="tx1"/>
          </a:solidFill>
          <a:latin typeface="Calibri" panose="020F0502020204030204" pitchFamily="34" charset="0"/>
          <a:ea typeface="+mn-ea"/>
          <a:cs typeface="Calibri" panose="020F0502020204030204" pitchFamily="34" charset="0"/>
        </a:defRPr>
      </a:lvl1pPr>
      <a:lvl2pPr marL="0" indent="0" algn="l" defTabSz="914400" rtl="0" eaLnBrk="1" latinLnBrk="0" hangingPunct="1">
        <a:lnSpc>
          <a:spcPct val="100000"/>
        </a:lnSpc>
        <a:spcBef>
          <a:spcPts val="1200"/>
        </a:spcBef>
        <a:spcAft>
          <a:spcPts val="600"/>
        </a:spcAft>
        <a:buFont typeface="Arial" panose="020B0604020202020204" pitchFamily="34" charset="0"/>
        <a:buNone/>
        <a:defRPr sz="2200" b="1" kern="1200">
          <a:solidFill>
            <a:schemeClr val="accent4"/>
          </a:solidFill>
          <a:latin typeface="Calibri" panose="020F0502020204030204" pitchFamily="34" charset="0"/>
          <a:ea typeface="+mn-ea"/>
          <a:cs typeface="Calibri" panose="020F0502020204030204" pitchFamily="34" charset="0"/>
        </a:defRPr>
      </a:lvl2pPr>
      <a:lvl3pPr marL="266700" indent="-266700" algn="l" defTabSz="914400" rtl="0" eaLnBrk="1" latinLnBrk="0" hangingPunct="1">
        <a:lnSpc>
          <a:spcPct val="125000"/>
        </a:lnSpc>
        <a:spcBef>
          <a:spcPts val="0"/>
        </a:spcBef>
        <a:spcAft>
          <a:spcPts val="0"/>
        </a:spcAft>
        <a:buClr>
          <a:schemeClr val="accent3"/>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3pPr>
      <a:lvl4pPr marL="541338" indent="-274638" algn="l" defTabSz="914400" rtl="0" eaLnBrk="1" latinLnBrk="0" hangingPunct="1">
        <a:lnSpc>
          <a:spcPct val="125000"/>
        </a:lnSpc>
        <a:spcBef>
          <a:spcPts val="0"/>
        </a:spcBef>
        <a:spcAft>
          <a:spcPts val="0"/>
        </a:spcAft>
        <a:buClr>
          <a:schemeClr val="accent2"/>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4pPr>
      <a:lvl5pPr marL="808038" indent="-266700" algn="l" defTabSz="914400" rtl="0" eaLnBrk="1" latinLnBrk="0" hangingPunct="1">
        <a:lnSpc>
          <a:spcPct val="125000"/>
        </a:lnSpc>
        <a:spcBef>
          <a:spcPts val="0"/>
        </a:spcBef>
        <a:spcAft>
          <a:spcPts val="0"/>
        </a:spcAft>
        <a:buClr>
          <a:schemeClr val="accent4"/>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5pPr>
      <a:lvl6pPr marL="273050" indent="-273050" algn="l" defTabSz="914400" rtl="0" eaLnBrk="1" latinLnBrk="0" hangingPunct="1">
        <a:lnSpc>
          <a:spcPct val="125000"/>
        </a:lnSpc>
        <a:spcBef>
          <a:spcPts val="0"/>
        </a:spcBef>
        <a:spcAft>
          <a:spcPts val="0"/>
        </a:spcAft>
        <a:buClr>
          <a:schemeClr val="accent3"/>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6pPr>
      <a:lvl7pPr marL="538163" indent="-266700" algn="l" defTabSz="914400" rtl="0" eaLnBrk="1" latinLnBrk="0" hangingPunct="1">
        <a:lnSpc>
          <a:spcPct val="125000"/>
        </a:lnSpc>
        <a:spcBef>
          <a:spcPts val="0"/>
        </a:spcBef>
        <a:spcAft>
          <a:spcPts val="0"/>
        </a:spcAft>
        <a:buClr>
          <a:schemeClr val="accent2"/>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7pPr>
      <a:lvl8pPr marL="808038" indent="-273050" algn="l" defTabSz="914400" rtl="0" eaLnBrk="1" latinLnBrk="0" hangingPunct="1">
        <a:lnSpc>
          <a:spcPct val="125000"/>
        </a:lnSpc>
        <a:spcBef>
          <a:spcPts val="0"/>
        </a:spcBef>
        <a:spcAft>
          <a:spcPts val="0"/>
        </a:spcAft>
        <a:buClr>
          <a:schemeClr val="accent4"/>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8pPr>
      <a:lvl9pPr marL="1882775" indent="-266700" algn="l" defTabSz="914400" rtl="0" eaLnBrk="1" latinLnBrk="0" hangingPunct="1">
        <a:lnSpc>
          <a:spcPct val="125000"/>
        </a:lnSpc>
        <a:spcBef>
          <a:spcPts val="0"/>
        </a:spcBef>
        <a:spcAft>
          <a:spcPts val="0"/>
        </a:spcAft>
        <a:buFont typeface="Wingdings" panose="05000000000000000000" pitchFamily="2" charset="2"/>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Afbeelding 1" descr="Afbeelding met schermopname, ontwerp&#10;&#10;Automatisch gegenereerde beschrijving">
            <a:extLst>
              <a:ext uri="{FF2B5EF4-FFF2-40B4-BE49-F238E27FC236}">
                <a16:creationId xmlns:a16="http://schemas.microsoft.com/office/drawing/2014/main" id="{46A329A5-A128-4FA7-AF04-274D83F09813}"/>
              </a:ext>
            </a:extLst>
          </p:cNvPr>
          <p:cNvPicPr>
            <a:picLocks noChangeAspect="1"/>
          </p:cNvPicPr>
          <p:nvPr userDrawn="1"/>
        </p:nvPicPr>
        <p:blipFill rotWithShape="1">
          <a:blip r:embed="rId24">
            <a:extLst>
              <a:ext uri="{28A0092B-C50C-407E-A947-70E740481C1C}">
                <a14:useLocalDpi xmlns:a14="http://schemas.microsoft.com/office/drawing/2010/main" val="0"/>
              </a:ext>
            </a:extLst>
          </a:blip>
          <a:srcRect t="4180" b="16284"/>
          <a:stretch/>
        </p:blipFill>
        <p:spPr>
          <a:xfrm>
            <a:off x="0" y="1"/>
            <a:ext cx="12192000" cy="6857998"/>
          </a:xfrm>
          <a:prstGeom prst="rect">
            <a:avLst/>
          </a:prstGeom>
        </p:spPr>
      </p:pic>
      <p:pic>
        <p:nvPicPr>
          <p:cNvPr id="8" name="Afbeelding 7" descr="Afbeelding met tekst&#10;&#10;Automatisch gegenereerde beschrijving">
            <a:hlinkClick r:id="rId25"/>
            <a:extLst>
              <a:ext uri="{FF2B5EF4-FFF2-40B4-BE49-F238E27FC236}">
                <a16:creationId xmlns:a16="http://schemas.microsoft.com/office/drawing/2014/main" id="{C1A76FE7-F563-90B4-6140-3C3CB924B2D4}"/>
              </a:ext>
            </a:extLst>
          </p:cNvPr>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10529562" y="169349"/>
            <a:ext cx="1659469" cy="373528"/>
          </a:xfrm>
          <a:prstGeom prst="rect">
            <a:avLst/>
          </a:prstGeom>
        </p:spPr>
      </p:pic>
    </p:spTree>
    <p:extLst>
      <p:ext uri="{BB962C8B-B14F-4D97-AF65-F5344CB8AC3E}">
        <p14:creationId xmlns:p14="http://schemas.microsoft.com/office/powerpoint/2010/main" val="924002029"/>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 id="2147483888" r:id="rId17"/>
    <p:sldLayoutId id="2147483889" r:id="rId18"/>
    <p:sldLayoutId id="2147483890" r:id="rId19"/>
    <p:sldLayoutId id="2147483891" r:id="rId20"/>
    <p:sldLayoutId id="2147483892" r:id="rId21"/>
    <p:sldLayoutId id="2147483893" r:id="rId22"/>
  </p:sldLayoutIdLst>
  <p:txStyles>
    <p:titleStyle>
      <a:lvl1pPr algn="l" defTabSz="914400" rtl="0" eaLnBrk="1" latinLnBrk="0" hangingPunct="1">
        <a:lnSpc>
          <a:spcPct val="90000"/>
        </a:lnSpc>
        <a:spcBef>
          <a:spcPct val="0"/>
        </a:spcBef>
        <a:spcAft>
          <a:spcPts val="600"/>
        </a:spcAft>
        <a:buNone/>
        <a:defRPr sz="3000" b="1" kern="1200">
          <a:solidFill>
            <a:schemeClr val="accent3"/>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lnSpc>
          <a:spcPct val="125000"/>
        </a:lnSpc>
        <a:spcBef>
          <a:spcPts val="0"/>
        </a:spcBef>
        <a:spcAft>
          <a:spcPts val="600"/>
        </a:spcAft>
        <a:buFont typeface="Arial" panose="020B0604020202020204" pitchFamily="34" charset="0"/>
        <a:buNone/>
        <a:defRPr sz="1800" kern="1200">
          <a:solidFill>
            <a:schemeClr val="tx1"/>
          </a:solidFill>
          <a:latin typeface="Calibri" panose="020F0502020204030204" pitchFamily="34" charset="0"/>
          <a:ea typeface="+mn-ea"/>
          <a:cs typeface="Calibri" panose="020F0502020204030204" pitchFamily="34" charset="0"/>
        </a:defRPr>
      </a:lvl1pPr>
      <a:lvl2pPr marL="0" indent="0" algn="l" defTabSz="914400" rtl="0" eaLnBrk="1" latinLnBrk="0" hangingPunct="1">
        <a:lnSpc>
          <a:spcPct val="100000"/>
        </a:lnSpc>
        <a:spcBef>
          <a:spcPts val="1200"/>
        </a:spcBef>
        <a:spcAft>
          <a:spcPts val="600"/>
        </a:spcAft>
        <a:buFont typeface="Arial" panose="020B0604020202020204" pitchFamily="34" charset="0"/>
        <a:buNone/>
        <a:defRPr sz="2200" b="1" kern="1200">
          <a:solidFill>
            <a:schemeClr val="accent4"/>
          </a:solidFill>
          <a:latin typeface="Calibri" panose="020F0502020204030204" pitchFamily="34" charset="0"/>
          <a:ea typeface="+mn-ea"/>
          <a:cs typeface="Calibri" panose="020F0502020204030204" pitchFamily="34" charset="0"/>
        </a:defRPr>
      </a:lvl2pPr>
      <a:lvl3pPr marL="266700" indent="-266700" algn="l" defTabSz="914400" rtl="0" eaLnBrk="1" latinLnBrk="0" hangingPunct="1">
        <a:lnSpc>
          <a:spcPct val="125000"/>
        </a:lnSpc>
        <a:spcBef>
          <a:spcPts val="0"/>
        </a:spcBef>
        <a:spcAft>
          <a:spcPts val="0"/>
        </a:spcAft>
        <a:buClr>
          <a:schemeClr val="accent3"/>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3pPr>
      <a:lvl4pPr marL="541338" indent="-274638" algn="l" defTabSz="914400" rtl="0" eaLnBrk="1" latinLnBrk="0" hangingPunct="1">
        <a:lnSpc>
          <a:spcPct val="125000"/>
        </a:lnSpc>
        <a:spcBef>
          <a:spcPts val="0"/>
        </a:spcBef>
        <a:spcAft>
          <a:spcPts val="0"/>
        </a:spcAft>
        <a:buClr>
          <a:schemeClr val="accent2"/>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4pPr>
      <a:lvl5pPr marL="808038" indent="-266700" algn="l" defTabSz="914400" rtl="0" eaLnBrk="1" latinLnBrk="0" hangingPunct="1">
        <a:lnSpc>
          <a:spcPct val="125000"/>
        </a:lnSpc>
        <a:spcBef>
          <a:spcPts val="0"/>
        </a:spcBef>
        <a:spcAft>
          <a:spcPts val="0"/>
        </a:spcAft>
        <a:buClr>
          <a:schemeClr val="accent4"/>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5pPr>
      <a:lvl6pPr marL="273050" indent="-273050" algn="l" defTabSz="914400" rtl="0" eaLnBrk="1" latinLnBrk="0" hangingPunct="1">
        <a:lnSpc>
          <a:spcPct val="125000"/>
        </a:lnSpc>
        <a:spcBef>
          <a:spcPts val="0"/>
        </a:spcBef>
        <a:spcAft>
          <a:spcPts val="0"/>
        </a:spcAft>
        <a:buClr>
          <a:schemeClr val="accent3"/>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6pPr>
      <a:lvl7pPr marL="538163" indent="-266700" algn="l" defTabSz="914400" rtl="0" eaLnBrk="1" latinLnBrk="0" hangingPunct="1">
        <a:lnSpc>
          <a:spcPct val="125000"/>
        </a:lnSpc>
        <a:spcBef>
          <a:spcPts val="0"/>
        </a:spcBef>
        <a:spcAft>
          <a:spcPts val="0"/>
        </a:spcAft>
        <a:buClr>
          <a:schemeClr val="accent2"/>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7pPr>
      <a:lvl8pPr marL="808038" indent="-273050" algn="l" defTabSz="914400" rtl="0" eaLnBrk="1" latinLnBrk="0" hangingPunct="1">
        <a:lnSpc>
          <a:spcPct val="125000"/>
        </a:lnSpc>
        <a:spcBef>
          <a:spcPts val="0"/>
        </a:spcBef>
        <a:spcAft>
          <a:spcPts val="0"/>
        </a:spcAft>
        <a:buClr>
          <a:schemeClr val="accent4"/>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8pPr>
      <a:lvl9pPr marL="1882775" indent="-266700" algn="l" defTabSz="914400" rtl="0" eaLnBrk="1" latinLnBrk="0" hangingPunct="1">
        <a:lnSpc>
          <a:spcPct val="125000"/>
        </a:lnSpc>
        <a:spcBef>
          <a:spcPts val="0"/>
        </a:spcBef>
        <a:spcAft>
          <a:spcPts val="0"/>
        </a:spcAft>
        <a:buFont typeface="Wingdings" panose="05000000000000000000" pitchFamily="2" charset="2"/>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Afbeelding 1" descr="Afbeelding met schermopname, ontwerp&#10;&#10;Automatisch gegenereerde beschrijving">
            <a:extLst>
              <a:ext uri="{FF2B5EF4-FFF2-40B4-BE49-F238E27FC236}">
                <a16:creationId xmlns:a16="http://schemas.microsoft.com/office/drawing/2014/main" id="{B4A6A975-AF0C-F937-2489-6957FD695483}"/>
              </a:ext>
            </a:extLst>
          </p:cNvPr>
          <p:cNvPicPr>
            <a:picLocks noChangeAspect="1"/>
          </p:cNvPicPr>
          <p:nvPr userDrawn="1"/>
        </p:nvPicPr>
        <p:blipFill rotWithShape="1">
          <a:blip r:embed="rId24">
            <a:extLst>
              <a:ext uri="{28A0092B-C50C-407E-A947-70E740481C1C}">
                <a14:useLocalDpi xmlns:a14="http://schemas.microsoft.com/office/drawing/2010/main" val="0"/>
              </a:ext>
            </a:extLst>
          </a:blip>
          <a:srcRect t="4180" b="16284"/>
          <a:stretch/>
        </p:blipFill>
        <p:spPr>
          <a:xfrm>
            <a:off x="0" y="1"/>
            <a:ext cx="12192000" cy="6857998"/>
          </a:xfrm>
          <a:prstGeom prst="rect">
            <a:avLst/>
          </a:prstGeom>
        </p:spPr>
      </p:pic>
      <p:pic>
        <p:nvPicPr>
          <p:cNvPr id="8" name="Afbeelding 7" descr="Afbeelding met tekst&#10;&#10;Automatisch gegenereerde beschrijving">
            <a:hlinkClick r:id="rId25"/>
            <a:extLst>
              <a:ext uri="{FF2B5EF4-FFF2-40B4-BE49-F238E27FC236}">
                <a16:creationId xmlns:a16="http://schemas.microsoft.com/office/drawing/2014/main" id="{C1A76FE7-F563-90B4-6140-3C3CB924B2D4}"/>
              </a:ext>
            </a:extLst>
          </p:cNvPr>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9667701" y="211055"/>
            <a:ext cx="2647433" cy="595908"/>
          </a:xfrm>
          <a:prstGeom prst="rect">
            <a:avLst/>
          </a:prstGeom>
        </p:spPr>
      </p:pic>
      <p:pic>
        <p:nvPicPr>
          <p:cNvPr id="10" name="Afbeelding 9">
            <a:hlinkClick r:id="rId27"/>
            <a:extLst>
              <a:ext uri="{FF2B5EF4-FFF2-40B4-BE49-F238E27FC236}">
                <a16:creationId xmlns:a16="http://schemas.microsoft.com/office/drawing/2014/main" id="{8270F8A9-8AFB-8781-3B0B-3B158AB53B35}"/>
              </a:ext>
            </a:extLst>
          </p:cNvPr>
          <p:cNvPicPr>
            <a:picLocks noChangeAspect="1"/>
          </p:cNvPicPr>
          <p:nvPr userDrawn="1"/>
        </p:nvPicPr>
        <p:blipFill>
          <a:blip r:embed="rId28">
            <a:extLst>
              <a:ext uri="{28A0092B-C50C-407E-A947-70E740481C1C}">
                <a14:useLocalDpi xmlns:a14="http://schemas.microsoft.com/office/drawing/2010/main" val="0"/>
              </a:ext>
            </a:extLst>
          </a:blip>
          <a:stretch>
            <a:fillRect/>
          </a:stretch>
        </p:blipFill>
        <p:spPr>
          <a:xfrm>
            <a:off x="208194" y="102832"/>
            <a:ext cx="1645414" cy="662712"/>
          </a:xfrm>
          <a:prstGeom prst="rect">
            <a:avLst/>
          </a:prstGeom>
        </p:spPr>
      </p:pic>
    </p:spTree>
    <p:extLst>
      <p:ext uri="{BB962C8B-B14F-4D97-AF65-F5344CB8AC3E}">
        <p14:creationId xmlns:p14="http://schemas.microsoft.com/office/powerpoint/2010/main" val="417893837"/>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 id="2147483911" r:id="rId17"/>
    <p:sldLayoutId id="2147483912" r:id="rId18"/>
    <p:sldLayoutId id="2147483913" r:id="rId19"/>
    <p:sldLayoutId id="2147483914" r:id="rId20"/>
    <p:sldLayoutId id="2147483915" r:id="rId21"/>
    <p:sldLayoutId id="2147483916" r:id="rId22"/>
  </p:sldLayoutIdLst>
  <p:txStyles>
    <p:titleStyle>
      <a:lvl1pPr algn="l" defTabSz="914400" rtl="0" eaLnBrk="1" latinLnBrk="0" hangingPunct="1">
        <a:lnSpc>
          <a:spcPct val="90000"/>
        </a:lnSpc>
        <a:spcBef>
          <a:spcPct val="0"/>
        </a:spcBef>
        <a:spcAft>
          <a:spcPts val="600"/>
        </a:spcAft>
        <a:buNone/>
        <a:defRPr sz="3000" b="1" kern="1200">
          <a:solidFill>
            <a:schemeClr val="accent3"/>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lnSpc>
          <a:spcPct val="125000"/>
        </a:lnSpc>
        <a:spcBef>
          <a:spcPts val="0"/>
        </a:spcBef>
        <a:spcAft>
          <a:spcPts val="600"/>
        </a:spcAft>
        <a:buFont typeface="Arial" panose="020B0604020202020204" pitchFamily="34" charset="0"/>
        <a:buNone/>
        <a:defRPr sz="1800" kern="1200">
          <a:solidFill>
            <a:schemeClr val="tx1"/>
          </a:solidFill>
          <a:latin typeface="Calibri" panose="020F0502020204030204" pitchFamily="34" charset="0"/>
          <a:ea typeface="+mn-ea"/>
          <a:cs typeface="Calibri" panose="020F0502020204030204" pitchFamily="34" charset="0"/>
        </a:defRPr>
      </a:lvl1pPr>
      <a:lvl2pPr marL="0" indent="0" algn="l" defTabSz="914400" rtl="0" eaLnBrk="1" latinLnBrk="0" hangingPunct="1">
        <a:lnSpc>
          <a:spcPct val="100000"/>
        </a:lnSpc>
        <a:spcBef>
          <a:spcPts val="1200"/>
        </a:spcBef>
        <a:spcAft>
          <a:spcPts val="600"/>
        </a:spcAft>
        <a:buFont typeface="Arial" panose="020B0604020202020204" pitchFamily="34" charset="0"/>
        <a:buNone/>
        <a:defRPr sz="2200" b="1" kern="1200">
          <a:solidFill>
            <a:schemeClr val="accent4"/>
          </a:solidFill>
          <a:latin typeface="Calibri" panose="020F0502020204030204" pitchFamily="34" charset="0"/>
          <a:ea typeface="+mn-ea"/>
          <a:cs typeface="Calibri" panose="020F0502020204030204" pitchFamily="34" charset="0"/>
        </a:defRPr>
      </a:lvl2pPr>
      <a:lvl3pPr marL="266700" indent="-266700" algn="l" defTabSz="914400" rtl="0" eaLnBrk="1" latinLnBrk="0" hangingPunct="1">
        <a:lnSpc>
          <a:spcPct val="125000"/>
        </a:lnSpc>
        <a:spcBef>
          <a:spcPts val="0"/>
        </a:spcBef>
        <a:spcAft>
          <a:spcPts val="0"/>
        </a:spcAft>
        <a:buClr>
          <a:schemeClr val="accent3"/>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3pPr>
      <a:lvl4pPr marL="541338" indent="-274638" algn="l" defTabSz="914400" rtl="0" eaLnBrk="1" latinLnBrk="0" hangingPunct="1">
        <a:lnSpc>
          <a:spcPct val="125000"/>
        </a:lnSpc>
        <a:spcBef>
          <a:spcPts val="0"/>
        </a:spcBef>
        <a:spcAft>
          <a:spcPts val="0"/>
        </a:spcAft>
        <a:buClr>
          <a:schemeClr val="accent2"/>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4pPr>
      <a:lvl5pPr marL="808038" indent="-266700" algn="l" defTabSz="914400" rtl="0" eaLnBrk="1" latinLnBrk="0" hangingPunct="1">
        <a:lnSpc>
          <a:spcPct val="125000"/>
        </a:lnSpc>
        <a:spcBef>
          <a:spcPts val="0"/>
        </a:spcBef>
        <a:spcAft>
          <a:spcPts val="0"/>
        </a:spcAft>
        <a:buClr>
          <a:schemeClr val="accent4"/>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5pPr>
      <a:lvl6pPr marL="273050" indent="-273050" algn="l" defTabSz="914400" rtl="0" eaLnBrk="1" latinLnBrk="0" hangingPunct="1">
        <a:lnSpc>
          <a:spcPct val="125000"/>
        </a:lnSpc>
        <a:spcBef>
          <a:spcPts val="0"/>
        </a:spcBef>
        <a:spcAft>
          <a:spcPts val="0"/>
        </a:spcAft>
        <a:buClr>
          <a:schemeClr val="accent3"/>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6pPr>
      <a:lvl7pPr marL="538163" indent="-266700" algn="l" defTabSz="914400" rtl="0" eaLnBrk="1" latinLnBrk="0" hangingPunct="1">
        <a:lnSpc>
          <a:spcPct val="125000"/>
        </a:lnSpc>
        <a:spcBef>
          <a:spcPts val="0"/>
        </a:spcBef>
        <a:spcAft>
          <a:spcPts val="0"/>
        </a:spcAft>
        <a:buClr>
          <a:schemeClr val="accent2"/>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7pPr>
      <a:lvl8pPr marL="808038" indent="-273050" algn="l" defTabSz="914400" rtl="0" eaLnBrk="1" latinLnBrk="0" hangingPunct="1">
        <a:lnSpc>
          <a:spcPct val="125000"/>
        </a:lnSpc>
        <a:spcBef>
          <a:spcPts val="0"/>
        </a:spcBef>
        <a:spcAft>
          <a:spcPts val="0"/>
        </a:spcAft>
        <a:buClr>
          <a:schemeClr val="accent4"/>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8pPr>
      <a:lvl9pPr marL="1882775" indent="-266700" algn="l" defTabSz="914400" rtl="0" eaLnBrk="1" latinLnBrk="0" hangingPunct="1">
        <a:lnSpc>
          <a:spcPct val="125000"/>
        </a:lnSpc>
        <a:spcBef>
          <a:spcPts val="0"/>
        </a:spcBef>
        <a:spcAft>
          <a:spcPts val="0"/>
        </a:spcAft>
        <a:buFont typeface="Wingdings" panose="05000000000000000000" pitchFamily="2" charset="2"/>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http://goedinhaleren.nl/"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5" Type="http://schemas.openxmlformats.org/officeDocument/2006/relationships/hyperlink" Target="https://www.longaanval.nl/content/A2.-Verdieping-beslismomenten-patientenreis-bestaande-patient.docx" TargetMode="External"/><Relationship Id="rId4" Type="http://schemas.openxmlformats.org/officeDocument/2006/relationships/hyperlink" Target="https://www.longaanval.nl/content/A2-Verdieping-beslismomenten-patinetenreis-nieuwe-patient.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afbeelding 6">
            <a:extLst>
              <a:ext uri="{FF2B5EF4-FFF2-40B4-BE49-F238E27FC236}">
                <a16:creationId xmlns:a16="http://schemas.microsoft.com/office/drawing/2014/main" id="{5B80A464-7421-5B6B-0A32-3161E49A5573}"/>
              </a:ext>
            </a:extLst>
          </p:cNvPr>
          <p:cNvPicPr>
            <a:picLocks noChangeAspect="1"/>
          </p:cNvPicPr>
          <p:nvPr/>
        </p:nvPicPr>
        <p:blipFill rotWithShape="1">
          <a:blip r:embed="rId2">
            <a:extLst>
              <a:ext uri="{28A0092B-C50C-407E-A947-70E740481C1C}">
                <a14:useLocalDpi xmlns:a14="http://schemas.microsoft.com/office/drawing/2010/main" val="0"/>
              </a:ext>
            </a:extLst>
          </a:blip>
          <a:srcRect t="-1768" b="-1296"/>
          <a:stretch/>
        </p:blipFill>
        <p:spPr>
          <a:xfrm>
            <a:off x="1084940" y="1434139"/>
            <a:ext cx="4015955" cy="4658226"/>
          </a:xfrm>
          <a:prstGeom prst="rect">
            <a:avLst/>
          </a:prstGeom>
        </p:spPr>
      </p:pic>
      <p:sp>
        <p:nvSpPr>
          <p:cNvPr id="5" name="Tijdelijke aanduiding voor tekst 9">
            <a:extLst>
              <a:ext uri="{FF2B5EF4-FFF2-40B4-BE49-F238E27FC236}">
                <a16:creationId xmlns:a16="http://schemas.microsoft.com/office/drawing/2014/main" id="{694EE871-3992-6B10-7DD8-7FCA59A4BEB7}"/>
              </a:ext>
            </a:extLst>
          </p:cNvPr>
          <p:cNvSpPr txBox="1">
            <a:spLocks/>
          </p:cNvSpPr>
          <p:nvPr/>
        </p:nvSpPr>
        <p:spPr>
          <a:xfrm>
            <a:off x="5458735" y="3099284"/>
            <a:ext cx="5571817" cy="1077679"/>
          </a:xfrm>
          <a:prstGeom prst="rect">
            <a:avLst/>
          </a:prstGeom>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3000" b="1" kern="1200" baseline="0">
                <a:solidFill>
                  <a:schemeClr val="accent3"/>
                </a:solidFill>
                <a:latin typeface="Calibri" panose="020F0502020204030204" pitchFamily="34" charset="0"/>
                <a:ea typeface="+mn-ea"/>
                <a:cs typeface="Calibri" panose="020F050202020403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2000" b="1" kern="1200">
                <a:solidFill>
                  <a:schemeClr val="tx1"/>
                </a:solidFill>
                <a:latin typeface="Calibri" panose="020F0502020204030204" pitchFamily="34" charset="0"/>
                <a:ea typeface="+mn-ea"/>
                <a:cs typeface="Calibri" panose="020F0502020204030204" pitchFamily="34" charset="0"/>
              </a:defRPr>
            </a:lvl2pPr>
            <a:lvl3pPr marL="266700" indent="-266700" algn="l" defTabSz="914400" rtl="0" eaLnBrk="1" latinLnBrk="0" hangingPunct="1">
              <a:lnSpc>
                <a:spcPct val="125000"/>
              </a:lnSpc>
              <a:spcBef>
                <a:spcPts val="0"/>
              </a:spcBef>
              <a:spcAft>
                <a:spcPts val="0"/>
              </a:spcAft>
              <a:buClr>
                <a:schemeClr val="accent3"/>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3pPr>
            <a:lvl4pPr marL="541338" indent="-274638" algn="l" defTabSz="914400" rtl="0" eaLnBrk="1" latinLnBrk="0" hangingPunct="1">
              <a:lnSpc>
                <a:spcPct val="125000"/>
              </a:lnSpc>
              <a:spcBef>
                <a:spcPts val="0"/>
              </a:spcBef>
              <a:spcAft>
                <a:spcPts val="0"/>
              </a:spcAft>
              <a:buClr>
                <a:schemeClr val="accent2"/>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4pPr>
            <a:lvl5pPr marL="808038" indent="-266700" algn="l" defTabSz="914400" rtl="0" eaLnBrk="1" latinLnBrk="0" hangingPunct="1">
              <a:lnSpc>
                <a:spcPct val="125000"/>
              </a:lnSpc>
              <a:spcBef>
                <a:spcPts val="0"/>
              </a:spcBef>
              <a:spcAft>
                <a:spcPts val="0"/>
              </a:spcAft>
              <a:buClr>
                <a:schemeClr val="accent4"/>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5pPr>
            <a:lvl6pPr marL="273050" indent="-273050" algn="l" defTabSz="914400" rtl="0" eaLnBrk="1" latinLnBrk="0" hangingPunct="1">
              <a:lnSpc>
                <a:spcPct val="125000"/>
              </a:lnSpc>
              <a:spcBef>
                <a:spcPts val="0"/>
              </a:spcBef>
              <a:spcAft>
                <a:spcPts val="0"/>
              </a:spcAft>
              <a:buClr>
                <a:schemeClr val="accent3"/>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6pPr>
            <a:lvl7pPr marL="538163" indent="-266700" algn="l" defTabSz="914400" rtl="0" eaLnBrk="1" latinLnBrk="0" hangingPunct="1">
              <a:lnSpc>
                <a:spcPct val="125000"/>
              </a:lnSpc>
              <a:spcBef>
                <a:spcPts val="0"/>
              </a:spcBef>
              <a:spcAft>
                <a:spcPts val="0"/>
              </a:spcAft>
              <a:buClr>
                <a:schemeClr val="accent2"/>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7pPr>
            <a:lvl8pPr marL="808038" indent="-273050" algn="l" defTabSz="914400" rtl="0" eaLnBrk="1" latinLnBrk="0" hangingPunct="1">
              <a:lnSpc>
                <a:spcPct val="125000"/>
              </a:lnSpc>
              <a:spcBef>
                <a:spcPts val="0"/>
              </a:spcBef>
              <a:spcAft>
                <a:spcPts val="0"/>
              </a:spcAft>
              <a:buClr>
                <a:schemeClr val="accent4"/>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8pPr>
            <a:lvl9pPr marL="1882775" indent="-266700" algn="l" defTabSz="914400" rtl="0" eaLnBrk="1" latinLnBrk="0" hangingPunct="1">
              <a:lnSpc>
                <a:spcPct val="125000"/>
              </a:lnSpc>
              <a:spcBef>
                <a:spcPts val="0"/>
              </a:spcBef>
              <a:spcAft>
                <a:spcPts val="0"/>
              </a:spcAft>
              <a:buFont typeface="Wingdings" panose="05000000000000000000" pitchFamily="2" charset="2"/>
              <a:buChar char="§"/>
              <a:defRPr sz="1800" kern="1200">
                <a:solidFill>
                  <a:schemeClr val="tx1"/>
                </a:solidFill>
                <a:latin typeface="+mn-lt"/>
                <a:ea typeface="+mn-ea"/>
                <a:cs typeface="+mn-cs"/>
              </a:defRPr>
            </a:lvl9pPr>
          </a:lstStyle>
          <a:p>
            <a:r>
              <a:rPr lang="nl-NL" sz="3300" dirty="0"/>
              <a:t>Regionaal Zorgpad Inhalatiemedicatie </a:t>
            </a:r>
          </a:p>
          <a:p>
            <a:r>
              <a:rPr lang="nl-NL" sz="3300" dirty="0"/>
              <a:t>opstellen</a:t>
            </a:r>
          </a:p>
        </p:txBody>
      </p:sp>
    </p:spTree>
    <p:extLst>
      <p:ext uri="{BB962C8B-B14F-4D97-AF65-F5344CB8AC3E}">
        <p14:creationId xmlns:p14="http://schemas.microsoft.com/office/powerpoint/2010/main" val="2700796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FB5008A4-391D-36FA-0B3E-C047169A5A6E}"/>
              </a:ext>
            </a:extLst>
          </p:cNvPr>
          <p:cNvSpPr>
            <a:spLocks noGrp="1"/>
          </p:cNvSpPr>
          <p:nvPr>
            <p:ph type="body" sz="quarter" idx="10"/>
          </p:nvPr>
        </p:nvSpPr>
        <p:spPr/>
        <p:txBody>
          <a:bodyPr/>
          <a:lstStyle/>
          <a:p>
            <a:r>
              <a:rPr lang="nl-NL" dirty="0"/>
              <a:t>Heldere </a:t>
            </a:r>
            <a:r>
              <a:rPr lang="nl-NL" dirty="0" err="1"/>
              <a:t>patiëntenreis</a:t>
            </a:r>
            <a:r>
              <a:rPr lang="nl-NL" dirty="0"/>
              <a:t> voor zorgverleners en patiënt</a:t>
            </a:r>
          </a:p>
          <a:p>
            <a:endParaRPr lang="nl-NL" dirty="0"/>
          </a:p>
        </p:txBody>
      </p:sp>
      <p:sp>
        <p:nvSpPr>
          <p:cNvPr id="12" name="Tijdelijke aanduiding voor tekst 11">
            <a:extLst>
              <a:ext uri="{FF2B5EF4-FFF2-40B4-BE49-F238E27FC236}">
                <a16:creationId xmlns:a16="http://schemas.microsoft.com/office/drawing/2014/main" id="{EA7E53DE-2D15-8AB4-1BB5-586B7435207B}"/>
              </a:ext>
            </a:extLst>
          </p:cNvPr>
          <p:cNvSpPr>
            <a:spLocks noGrp="1"/>
          </p:cNvSpPr>
          <p:nvPr>
            <p:ph type="body" sz="quarter" idx="14"/>
          </p:nvPr>
        </p:nvSpPr>
        <p:spPr/>
        <p:txBody>
          <a:bodyPr/>
          <a:lstStyle/>
          <a:p>
            <a:pPr marL="0" indent="0">
              <a:buNone/>
            </a:pPr>
            <a:r>
              <a:rPr lang="nl-NL" sz="1800" dirty="0">
                <a:latin typeface="Calibri" panose="020F0502020204030204" pitchFamily="34" charset="0"/>
                <a:cs typeface="Calibri" panose="020F0502020204030204" pitchFamily="34" charset="0"/>
              </a:rPr>
              <a:t>In de volgende dia’s is een schematische weergave gegeven van de IDEALE </a:t>
            </a:r>
            <a:r>
              <a:rPr lang="nl-NL" sz="1800" dirty="0" err="1">
                <a:latin typeface="Calibri" panose="020F0502020204030204" pitchFamily="34" charset="0"/>
                <a:cs typeface="Calibri" panose="020F0502020204030204" pitchFamily="34" charset="0"/>
              </a:rPr>
              <a:t>patiëntenreizen</a:t>
            </a:r>
            <a:r>
              <a:rPr lang="nl-NL" sz="1800" dirty="0">
                <a:latin typeface="Calibri" panose="020F0502020204030204" pitchFamily="34" charset="0"/>
                <a:cs typeface="Calibri" panose="020F0502020204030204" pitchFamily="34" charset="0"/>
              </a:rPr>
              <a:t>, beschreven zoals in het landelijk zorgpad inhalatiemedicatie. Hierin staat beschreven welke weg een patiënt bewandeld en wie hij daarbij zowel tegenkomt. Elk contactmoment kan een moment zijn om extra aandacht te schenken aan de COPD/astmazorg. </a:t>
            </a:r>
          </a:p>
          <a:p>
            <a:pPr marL="0" indent="0">
              <a:buNone/>
            </a:pPr>
            <a:endParaRPr lang="nl-NL" sz="1800" dirty="0">
              <a:latin typeface="Calibri" panose="020F0502020204030204" pitchFamily="34" charset="0"/>
              <a:cs typeface="Calibri" panose="020F0502020204030204" pitchFamily="34" charset="0"/>
            </a:endParaRPr>
          </a:p>
          <a:p>
            <a:pPr marL="0" indent="0">
              <a:buNone/>
            </a:pPr>
            <a:r>
              <a:rPr lang="nl-NL" sz="1800" dirty="0">
                <a:latin typeface="Calibri" panose="020F0502020204030204" pitchFamily="34" charset="0"/>
                <a:cs typeface="Calibri" panose="020F0502020204030204" pitchFamily="34" charset="0"/>
              </a:rPr>
              <a:t>Er zijn in totaal twee </a:t>
            </a:r>
            <a:r>
              <a:rPr lang="nl-NL" sz="1800" dirty="0" err="1">
                <a:latin typeface="Calibri" panose="020F0502020204030204" pitchFamily="34" charset="0"/>
                <a:cs typeface="Calibri" panose="020F0502020204030204" pitchFamily="34" charset="0"/>
              </a:rPr>
              <a:t>patiëntenreizen</a:t>
            </a:r>
            <a:r>
              <a:rPr lang="nl-NL" sz="1800" dirty="0">
                <a:latin typeface="Calibri" panose="020F0502020204030204" pitchFamily="34" charset="0"/>
                <a:cs typeface="Calibri" panose="020F0502020204030204" pitchFamily="34" charset="0"/>
              </a:rPr>
              <a:t>: </a:t>
            </a:r>
          </a:p>
        </p:txBody>
      </p:sp>
      <p:pic>
        <p:nvPicPr>
          <p:cNvPr id="13" name="Picture 2">
            <a:extLst>
              <a:ext uri="{FF2B5EF4-FFF2-40B4-BE49-F238E27FC236}">
                <a16:creationId xmlns:a16="http://schemas.microsoft.com/office/drawing/2014/main" id="{1F7A7C6C-24CF-879D-8B07-8E85DFA5987F}"/>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695" r="695"/>
          <a:stretch>
            <a:fillRect/>
          </a:stretch>
        </p:blipFill>
        <p:spPr bwMode="auto">
          <a:xfrm>
            <a:off x="540000" y="3015784"/>
            <a:ext cx="4010735" cy="2901950"/>
          </a:xfrm>
          <a:prstGeom prst="rect">
            <a:avLst/>
          </a:prstGeom>
          <a:solidFill>
            <a:schemeClr val="tx2"/>
          </a:solidFill>
        </p:spPr>
      </p:pic>
      <p:sp>
        <p:nvSpPr>
          <p:cNvPr id="14" name="Tijdelijke aanduiding voor tekst 12">
            <a:extLst>
              <a:ext uri="{FF2B5EF4-FFF2-40B4-BE49-F238E27FC236}">
                <a16:creationId xmlns:a16="http://schemas.microsoft.com/office/drawing/2014/main" id="{6896FC7E-0EC4-C728-5F74-091468217847}"/>
              </a:ext>
            </a:extLst>
          </p:cNvPr>
          <p:cNvSpPr txBox="1">
            <a:spLocks/>
          </p:cNvSpPr>
          <p:nvPr/>
        </p:nvSpPr>
        <p:spPr>
          <a:xfrm>
            <a:off x="4688957" y="3015784"/>
            <a:ext cx="6963043" cy="3179487"/>
          </a:xfrm>
          <a:prstGeom prst="rect">
            <a:avLst/>
          </a:prstGeom>
        </p:spPr>
        <p:txBody>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Calibri" panose="020F0502020204030204" pitchFamily="34" charset="0"/>
                <a:ea typeface="+mn-ea"/>
                <a:cs typeface="Calibri" panose="020F0502020204030204" pitchFamily="34" charset="0"/>
              </a:defRPr>
            </a:lvl1pPr>
            <a:lvl2pPr marL="0" indent="0" algn="l" defTabSz="914400" rtl="0" eaLnBrk="1" latinLnBrk="0" hangingPunct="1">
              <a:lnSpc>
                <a:spcPct val="100000"/>
              </a:lnSpc>
              <a:spcBef>
                <a:spcPts val="1200"/>
              </a:spcBef>
              <a:spcAft>
                <a:spcPts val="600"/>
              </a:spcAft>
              <a:buFont typeface="Arial" panose="020B0604020202020204" pitchFamily="34" charset="0"/>
              <a:buNone/>
              <a:defRPr sz="2200" b="1" kern="1200">
                <a:solidFill>
                  <a:schemeClr val="accent4"/>
                </a:solidFill>
                <a:latin typeface="Calibri" panose="020F0502020204030204" pitchFamily="34" charset="0"/>
                <a:ea typeface="+mn-ea"/>
                <a:cs typeface="Calibri" panose="020F0502020204030204" pitchFamily="34" charset="0"/>
              </a:defRPr>
            </a:lvl2pPr>
            <a:lvl3pPr marL="266700" indent="-266700" algn="l" defTabSz="914400" rtl="0" eaLnBrk="1" latinLnBrk="0" hangingPunct="1">
              <a:lnSpc>
                <a:spcPct val="100000"/>
              </a:lnSpc>
              <a:spcBef>
                <a:spcPts val="0"/>
              </a:spcBef>
              <a:spcAft>
                <a:spcPts val="0"/>
              </a:spcAft>
              <a:buClr>
                <a:schemeClr val="accent3"/>
              </a:buClr>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541338" indent="-274638" algn="l" defTabSz="914400" rtl="0" eaLnBrk="1" latinLnBrk="0" hangingPunct="1">
              <a:lnSpc>
                <a:spcPct val="100000"/>
              </a:lnSpc>
              <a:spcBef>
                <a:spcPts val="0"/>
              </a:spcBef>
              <a:spcAft>
                <a:spcPts val="0"/>
              </a:spcAft>
              <a:buClr>
                <a:schemeClr val="accent2"/>
              </a:buClr>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808038" indent="-266700" algn="l" defTabSz="914400" rtl="0" eaLnBrk="1" latinLnBrk="0" hangingPunct="1">
              <a:lnSpc>
                <a:spcPct val="100000"/>
              </a:lnSpc>
              <a:spcBef>
                <a:spcPts val="0"/>
              </a:spcBef>
              <a:spcAft>
                <a:spcPts val="0"/>
              </a:spcAft>
              <a:buClr>
                <a:schemeClr val="accent4"/>
              </a:buClr>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73050" indent="-273050" algn="l" defTabSz="914400" rtl="0" eaLnBrk="1" latinLnBrk="0" hangingPunct="1">
              <a:lnSpc>
                <a:spcPct val="125000"/>
              </a:lnSpc>
              <a:spcBef>
                <a:spcPts val="0"/>
              </a:spcBef>
              <a:spcAft>
                <a:spcPts val="0"/>
              </a:spcAft>
              <a:buClr>
                <a:schemeClr val="accent3"/>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6pPr>
            <a:lvl7pPr marL="538163" indent="-266700" algn="l" defTabSz="914400" rtl="0" eaLnBrk="1" latinLnBrk="0" hangingPunct="1">
              <a:lnSpc>
                <a:spcPct val="125000"/>
              </a:lnSpc>
              <a:spcBef>
                <a:spcPts val="0"/>
              </a:spcBef>
              <a:spcAft>
                <a:spcPts val="0"/>
              </a:spcAft>
              <a:buClr>
                <a:schemeClr val="accent2"/>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7pPr>
            <a:lvl8pPr marL="808038" indent="-273050" algn="l" defTabSz="914400" rtl="0" eaLnBrk="1" latinLnBrk="0" hangingPunct="1">
              <a:lnSpc>
                <a:spcPct val="125000"/>
              </a:lnSpc>
              <a:spcBef>
                <a:spcPts val="0"/>
              </a:spcBef>
              <a:spcAft>
                <a:spcPts val="0"/>
              </a:spcAft>
              <a:buClr>
                <a:schemeClr val="accent4"/>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8pPr>
            <a:lvl9pPr marL="1882775" indent="-266700" algn="l" defTabSz="914400" rtl="0" eaLnBrk="1" latinLnBrk="0" hangingPunct="1">
              <a:lnSpc>
                <a:spcPct val="125000"/>
              </a:lnSpc>
              <a:spcBef>
                <a:spcPts val="0"/>
              </a:spcBef>
              <a:spcAft>
                <a:spcPts val="0"/>
              </a:spcAft>
              <a:buFont typeface="Wingdings" panose="05000000000000000000" pitchFamily="2" charset="2"/>
              <a:buChar char="§"/>
              <a:defRPr sz="1800" kern="1200">
                <a:solidFill>
                  <a:schemeClr val="tx1"/>
                </a:solidFill>
                <a:latin typeface="+mn-lt"/>
                <a:ea typeface="+mn-ea"/>
                <a:cs typeface="+mn-cs"/>
              </a:defRPr>
            </a:lvl9pPr>
          </a:lstStyle>
          <a:p>
            <a:pPr marL="457200" lvl="2" indent="-457200">
              <a:buFont typeface="+mj-lt"/>
              <a:buAutoNum type="arabicPeriod"/>
            </a:pPr>
            <a:r>
              <a:rPr lang="nl-NL" sz="2000" b="1" dirty="0">
                <a:solidFill>
                  <a:schemeClr val="accent4"/>
                </a:solidFill>
              </a:rPr>
              <a:t>Patiënt met nieuwe/aangepaste inhalatiemedicatie  </a:t>
            </a:r>
            <a:r>
              <a:rPr lang="nl-NL" sz="2000" dirty="0"/>
              <a:t>kortweg ‘nieuwe patiënt’</a:t>
            </a:r>
          </a:p>
          <a:p>
            <a:pPr marL="457200" lvl="2" indent="-457200">
              <a:buFont typeface="+mj-lt"/>
              <a:buAutoNum type="arabicPeriod"/>
            </a:pPr>
            <a:endParaRPr lang="nl-NL" sz="2000" dirty="0"/>
          </a:p>
          <a:p>
            <a:pPr marL="457200" lvl="2" indent="-457200">
              <a:buFont typeface="+mj-lt"/>
              <a:buAutoNum type="arabicPeriod"/>
            </a:pPr>
            <a:r>
              <a:rPr lang="nl-NL" sz="2000" b="1" dirty="0">
                <a:solidFill>
                  <a:schemeClr val="accent4"/>
                </a:solidFill>
              </a:rPr>
              <a:t>Patiënt die al jaren dezelfde inhalatiemedicatie gebruikt </a:t>
            </a:r>
            <a:r>
              <a:rPr lang="nl-NL" sz="2000" dirty="0"/>
              <a:t>kortweg ‘bestaande patiënt’</a:t>
            </a:r>
          </a:p>
          <a:p>
            <a:endParaRPr lang="nl-NL" sz="2000" dirty="0"/>
          </a:p>
          <a:p>
            <a:endParaRPr lang="nl-NL" dirty="0"/>
          </a:p>
          <a:p>
            <a:endParaRPr lang="nl-NL" dirty="0"/>
          </a:p>
        </p:txBody>
      </p:sp>
    </p:spTree>
    <p:extLst>
      <p:ext uri="{BB962C8B-B14F-4D97-AF65-F5344CB8AC3E}">
        <p14:creationId xmlns:p14="http://schemas.microsoft.com/office/powerpoint/2010/main" val="2621834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tekst 8">
            <a:extLst>
              <a:ext uri="{FF2B5EF4-FFF2-40B4-BE49-F238E27FC236}">
                <a16:creationId xmlns:a16="http://schemas.microsoft.com/office/drawing/2014/main" id="{83E856CF-BD81-0DC1-37F7-DAF05983AE4C}"/>
              </a:ext>
            </a:extLst>
          </p:cNvPr>
          <p:cNvSpPr>
            <a:spLocks noGrp="1"/>
          </p:cNvSpPr>
          <p:nvPr>
            <p:ph type="body" sz="quarter" idx="10"/>
          </p:nvPr>
        </p:nvSpPr>
        <p:spPr/>
        <p:txBody>
          <a:bodyPr/>
          <a:lstStyle/>
          <a:p>
            <a:r>
              <a:rPr lang="nl-NL" dirty="0"/>
              <a:t>Regionaal zorgpad opstellen (1)</a:t>
            </a:r>
          </a:p>
        </p:txBody>
      </p:sp>
      <p:sp>
        <p:nvSpPr>
          <p:cNvPr id="11" name="Tijdelijke aanduiding voor tekst 10">
            <a:extLst>
              <a:ext uri="{FF2B5EF4-FFF2-40B4-BE49-F238E27FC236}">
                <a16:creationId xmlns:a16="http://schemas.microsoft.com/office/drawing/2014/main" id="{1109C8A9-39A7-279E-CE7C-7952B78A244A}"/>
              </a:ext>
            </a:extLst>
          </p:cNvPr>
          <p:cNvSpPr>
            <a:spLocks noGrp="1"/>
          </p:cNvSpPr>
          <p:nvPr>
            <p:ph type="body" sz="quarter" idx="14"/>
          </p:nvPr>
        </p:nvSpPr>
        <p:spPr/>
        <p:txBody>
          <a:bodyPr/>
          <a:lstStyle/>
          <a:p>
            <a:r>
              <a:rPr lang="nl-NL" dirty="0"/>
              <a:t>Hoe zien deze </a:t>
            </a:r>
            <a:r>
              <a:rPr lang="nl-NL" dirty="0" err="1"/>
              <a:t>patiëntenreizen</a:t>
            </a:r>
            <a:r>
              <a:rPr lang="nl-NL" dirty="0"/>
              <a:t> er in jullie regio uit </a:t>
            </a:r>
          </a:p>
          <a:p>
            <a:pPr lvl="4"/>
            <a:r>
              <a:rPr lang="nl-NL" dirty="0"/>
              <a:t>huidige situatie </a:t>
            </a:r>
          </a:p>
          <a:p>
            <a:pPr lvl="4"/>
            <a:r>
              <a:rPr lang="nl-NL" dirty="0"/>
              <a:t>Ideale  situatie (zorgpad)</a:t>
            </a:r>
          </a:p>
          <a:p>
            <a:endParaRPr lang="nl-NL" dirty="0"/>
          </a:p>
          <a:p>
            <a:r>
              <a:rPr lang="nl-NL" sz="2400" b="1" dirty="0">
                <a:solidFill>
                  <a:schemeClr val="accent4"/>
                </a:solidFill>
              </a:rPr>
              <a:t>Welke belangrijke beslismomenten zijn er nodig om deze </a:t>
            </a:r>
            <a:r>
              <a:rPr lang="nl-NL" sz="2400" b="1" dirty="0" err="1">
                <a:solidFill>
                  <a:schemeClr val="accent4"/>
                </a:solidFill>
              </a:rPr>
              <a:t>patiëntenreizen</a:t>
            </a:r>
            <a:r>
              <a:rPr lang="nl-NL" sz="2400" b="1" dirty="0">
                <a:solidFill>
                  <a:schemeClr val="accent4"/>
                </a:solidFill>
              </a:rPr>
              <a:t> soepel te laten verlopen? (onderliggende zorglogistiek) </a:t>
            </a:r>
          </a:p>
          <a:p>
            <a:r>
              <a:rPr lang="nl-NL" dirty="0"/>
              <a:t> </a:t>
            </a:r>
          </a:p>
          <a:p>
            <a:r>
              <a:rPr lang="nl-NL" i="1" dirty="0"/>
              <a:t>Zie voor een uitgebreidere versie de documenten op </a:t>
            </a:r>
            <a:r>
              <a:rPr lang="nl-NL" i="1" dirty="0">
                <a:hlinkClick r:id="rId3"/>
              </a:rPr>
              <a:t>www.goedinhaleren.nl</a:t>
            </a:r>
            <a:r>
              <a:rPr lang="nl-NL" i="1" dirty="0"/>
              <a:t>: </a:t>
            </a:r>
          </a:p>
          <a:p>
            <a:pPr marL="285750" indent="-285750">
              <a:buFont typeface="Arial" panose="020B0604020202020204" pitchFamily="34" charset="0"/>
              <a:buChar char="•"/>
            </a:pPr>
            <a:r>
              <a:rPr lang="nl-NL" i="1" dirty="0">
                <a:hlinkClick r:id="rId4"/>
              </a:rPr>
              <a:t>Verdieping </a:t>
            </a:r>
            <a:r>
              <a:rPr lang="nl-NL" i="1" dirty="0" err="1">
                <a:hlinkClick r:id="rId4"/>
              </a:rPr>
              <a:t>patiëntenreis</a:t>
            </a:r>
            <a:r>
              <a:rPr lang="nl-NL" i="1" dirty="0">
                <a:hlinkClick r:id="rId4"/>
              </a:rPr>
              <a:t> nieuwe patiënt</a:t>
            </a:r>
            <a:endParaRPr lang="nl-NL" i="1" dirty="0"/>
          </a:p>
          <a:p>
            <a:pPr marL="285750" indent="-285750">
              <a:buFont typeface="Arial" panose="020B0604020202020204" pitchFamily="34" charset="0"/>
              <a:buChar char="•"/>
            </a:pPr>
            <a:r>
              <a:rPr lang="nl-NL" i="1" dirty="0">
                <a:hlinkClick r:id="rId5"/>
              </a:rPr>
              <a:t>Verdieping patiëntenreis bestaande patiënt</a:t>
            </a:r>
            <a:endParaRPr lang="nl-NL" i="1" dirty="0"/>
          </a:p>
          <a:p>
            <a:endParaRPr lang="nl-NL" dirty="0"/>
          </a:p>
        </p:txBody>
      </p:sp>
    </p:spTree>
    <p:extLst>
      <p:ext uri="{BB962C8B-B14F-4D97-AF65-F5344CB8AC3E}">
        <p14:creationId xmlns:p14="http://schemas.microsoft.com/office/powerpoint/2010/main" val="1179638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a:extLst>
              <a:ext uri="{FF2B5EF4-FFF2-40B4-BE49-F238E27FC236}">
                <a16:creationId xmlns:a16="http://schemas.microsoft.com/office/drawing/2014/main" id="{FD1B569C-3647-61AC-863B-2D1E876C37B1}"/>
              </a:ext>
            </a:extLst>
          </p:cNvPr>
          <p:cNvSpPr>
            <a:spLocks noGrp="1"/>
          </p:cNvSpPr>
          <p:nvPr>
            <p:ph type="body" sz="quarter" idx="10"/>
          </p:nvPr>
        </p:nvSpPr>
        <p:spPr/>
        <p:txBody>
          <a:bodyPr/>
          <a:lstStyle/>
          <a:p>
            <a:r>
              <a:rPr lang="nl-NL" dirty="0"/>
              <a:t>Regionaal zorgpad opstellen (2)</a:t>
            </a:r>
          </a:p>
          <a:p>
            <a:endParaRPr lang="nl-NL" dirty="0"/>
          </a:p>
        </p:txBody>
      </p:sp>
      <p:graphicFrame>
        <p:nvGraphicFramePr>
          <p:cNvPr id="9" name="Tabel 6">
            <a:extLst>
              <a:ext uri="{FF2B5EF4-FFF2-40B4-BE49-F238E27FC236}">
                <a16:creationId xmlns:a16="http://schemas.microsoft.com/office/drawing/2014/main" id="{541E3F63-DB77-D4CA-1F85-E38054A09B05}"/>
              </a:ext>
            </a:extLst>
          </p:cNvPr>
          <p:cNvGraphicFramePr>
            <a:graphicFrameLocks noGrp="1"/>
          </p:cNvGraphicFramePr>
          <p:nvPr>
            <p:extLst>
              <p:ext uri="{D42A27DB-BD31-4B8C-83A1-F6EECF244321}">
                <p14:modId xmlns:p14="http://schemas.microsoft.com/office/powerpoint/2010/main" val="1000250520"/>
              </p:ext>
            </p:extLst>
          </p:nvPr>
        </p:nvGraphicFramePr>
        <p:xfrm>
          <a:off x="631580" y="1545851"/>
          <a:ext cx="11087999" cy="4114800"/>
        </p:xfrm>
        <a:graphic>
          <a:graphicData uri="http://schemas.openxmlformats.org/drawingml/2006/table">
            <a:tbl>
              <a:tblPr firstRow="1" bandRow="1">
                <a:tableStyleId>{5940675A-B579-460E-94D1-54222C63F5DA}</a:tableStyleId>
              </a:tblPr>
              <a:tblGrid>
                <a:gridCol w="4583194">
                  <a:extLst>
                    <a:ext uri="{9D8B030D-6E8A-4147-A177-3AD203B41FA5}">
                      <a16:colId xmlns:a16="http://schemas.microsoft.com/office/drawing/2014/main" val="2583544420"/>
                    </a:ext>
                  </a:extLst>
                </a:gridCol>
                <a:gridCol w="6504805">
                  <a:extLst>
                    <a:ext uri="{9D8B030D-6E8A-4147-A177-3AD203B41FA5}">
                      <a16:colId xmlns:a16="http://schemas.microsoft.com/office/drawing/2014/main" val="3642258496"/>
                    </a:ext>
                  </a:extLst>
                </a:gridCol>
              </a:tblGrid>
              <a:tr h="0">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2000" i="1" dirty="0">
                          <a:latin typeface="Calibri" panose="020F0502020204030204" pitchFamily="34" charset="0"/>
                          <a:cs typeface="Calibri" panose="020F0502020204030204" pitchFamily="34" charset="0"/>
                        </a:rPr>
                        <a:t>Nog enkele leestips bij de blokkenschema’s:</a:t>
                      </a:r>
                    </a:p>
                  </a:txBody>
                  <a:tcPr>
                    <a:solidFill>
                      <a:schemeClr val="tx2"/>
                    </a:solidFill>
                  </a:tcPr>
                </a:tc>
                <a:tc hMerge="1">
                  <a:txBody>
                    <a:bodyPr/>
                    <a:lstStyle/>
                    <a:p>
                      <a:endParaRPr lang="nl-NL" dirty="0"/>
                    </a:p>
                  </a:txBody>
                  <a:tcPr/>
                </a:tc>
                <a:extLst>
                  <a:ext uri="{0D108BD9-81ED-4DB2-BD59-A6C34878D82A}">
                    <a16:rowId xmlns:a16="http://schemas.microsoft.com/office/drawing/2014/main" val="4117833196"/>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nl-NL" sz="2000" dirty="0">
                          <a:latin typeface="Calibri" panose="020F0502020204030204" pitchFamily="34" charset="0"/>
                          <a:cs typeface="Calibri" panose="020F0502020204030204" pitchFamily="34" charset="0"/>
                        </a:rPr>
                        <a:t>1. </a:t>
                      </a:r>
                      <a:r>
                        <a:rPr lang="nl-NL" sz="2000" b="1" dirty="0">
                          <a:latin typeface="Calibri" panose="020F0502020204030204" pitchFamily="34" charset="0"/>
                          <a:cs typeface="Calibri" panose="020F0502020204030204" pitchFamily="34" charset="0"/>
                        </a:rPr>
                        <a:t>Kleurcodering: </a:t>
                      </a:r>
                    </a:p>
                  </a:txBody>
                  <a:tcPr>
                    <a:lnB w="12700" cmpd="sng">
                      <a:noFill/>
                    </a:lnB>
                    <a:solidFill>
                      <a:schemeClr val="tx2"/>
                    </a:solidFill>
                  </a:tcPr>
                </a:tc>
                <a:tc>
                  <a:txBody>
                    <a:bodyPr/>
                    <a:lstStyle/>
                    <a:p>
                      <a:pPr>
                        <a:lnSpc>
                          <a:spcPct val="100000"/>
                        </a:lnSpc>
                      </a:pPr>
                      <a:r>
                        <a:rPr lang="nl-NL" sz="2000" b="1" dirty="0">
                          <a:latin typeface="Calibri" panose="020F0502020204030204" pitchFamily="34" charset="0"/>
                          <a:cs typeface="Calibri" panose="020F0502020204030204" pitchFamily="34" charset="0"/>
                        </a:rPr>
                        <a:t>2.  Vorm van het blokje:</a:t>
                      </a:r>
                    </a:p>
                  </a:txBody>
                  <a:tcPr>
                    <a:lnB w="12700" cmpd="sng">
                      <a:noFill/>
                    </a:lnB>
                    <a:solidFill>
                      <a:schemeClr val="tx2"/>
                    </a:solidFill>
                  </a:tcPr>
                </a:tc>
                <a:extLst>
                  <a:ext uri="{0D108BD9-81ED-4DB2-BD59-A6C34878D82A}">
                    <a16:rowId xmlns:a16="http://schemas.microsoft.com/office/drawing/2014/main" val="642104729"/>
                  </a:ext>
                </a:extLst>
              </a:tr>
              <a:tr h="370840">
                <a:tc>
                  <a:txBody>
                    <a:bodyPr/>
                    <a:lstStyle/>
                    <a:p>
                      <a:pPr marL="342900" marR="0" lvl="1" indent="0" algn="l" defTabSz="685800" rtl="0" eaLnBrk="1" fontAlgn="auto" latinLnBrk="0" hangingPunct="1">
                        <a:lnSpc>
                          <a:spcPct val="100000"/>
                        </a:lnSpc>
                        <a:spcBef>
                          <a:spcPts val="0"/>
                        </a:spcBef>
                        <a:spcAft>
                          <a:spcPts val="0"/>
                        </a:spcAft>
                        <a:buClrTx/>
                        <a:buSzTx/>
                        <a:buFontTx/>
                        <a:buNone/>
                        <a:tabLst/>
                        <a:defRPr/>
                      </a:pPr>
                      <a:r>
                        <a:rPr lang="nl-NL" sz="2000" b="1" dirty="0">
                          <a:solidFill>
                            <a:schemeClr val="accent1"/>
                          </a:solidFill>
                          <a:latin typeface="Calibri" panose="020F0502020204030204" pitchFamily="34" charset="0"/>
                          <a:cs typeface="Calibri" panose="020F0502020204030204" pitchFamily="34" charset="0"/>
                        </a:rPr>
                        <a:t>Blauw</a:t>
                      </a:r>
                      <a:r>
                        <a:rPr lang="nl-NL" sz="2000" dirty="0">
                          <a:latin typeface="Calibri" panose="020F0502020204030204" pitchFamily="34" charset="0"/>
                          <a:cs typeface="Calibri" panose="020F0502020204030204" pitchFamily="34" charset="0"/>
                        </a:rPr>
                        <a:t> = voorschrijvend zorgverlener</a:t>
                      </a:r>
                    </a:p>
                    <a:p>
                      <a:pPr marL="342900" marR="0" lvl="1" indent="0" algn="l" defTabSz="685800" rtl="0" eaLnBrk="1" fontAlgn="auto" latinLnBrk="0" hangingPunct="1">
                        <a:lnSpc>
                          <a:spcPct val="100000"/>
                        </a:lnSpc>
                        <a:spcBef>
                          <a:spcPts val="0"/>
                        </a:spcBef>
                        <a:spcAft>
                          <a:spcPts val="0"/>
                        </a:spcAft>
                        <a:buClrTx/>
                        <a:buSzTx/>
                        <a:buFontTx/>
                        <a:buNone/>
                        <a:tabLst/>
                        <a:defRPr/>
                      </a:pPr>
                      <a:r>
                        <a:rPr lang="nl-NL" sz="2000" b="1" dirty="0">
                          <a:solidFill>
                            <a:schemeClr val="accent4"/>
                          </a:solidFill>
                          <a:latin typeface="Calibri" panose="020F0502020204030204" pitchFamily="34" charset="0"/>
                          <a:cs typeface="Calibri" panose="020F0502020204030204" pitchFamily="34" charset="0"/>
                        </a:rPr>
                        <a:t>Paars </a:t>
                      </a:r>
                      <a:r>
                        <a:rPr lang="nl-NL" sz="2000" dirty="0">
                          <a:solidFill>
                            <a:schemeClr val="accent2"/>
                          </a:solidFill>
                          <a:latin typeface="Calibri" panose="020F0502020204030204" pitchFamily="34" charset="0"/>
                          <a:cs typeface="Calibri" panose="020F0502020204030204" pitchFamily="34" charset="0"/>
                        </a:rPr>
                        <a:t>  </a:t>
                      </a:r>
                      <a:r>
                        <a:rPr lang="nl-NL" sz="2000" dirty="0">
                          <a:latin typeface="Calibri" panose="020F0502020204030204" pitchFamily="34" charset="0"/>
                          <a:cs typeface="Calibri" panose="020F0502020204030204" pitchFamily="34" charset="0"/>
                        </a:rPr>
                        <a:t>= zorgverlener in apotheek</a:t>
                      </a:r>
                      <a:endParaRPr lang="nl-NL" sz="2000" i="0" dirty="0">
                        <a:latin typeface="Calibri" panose="020F0502020204030204" pitchFamily="34" charset="0"/>
                        <a:cs typeface="Calibri" panose="020F0502020204030204" pitchFamily="34" charset="0"/>
                      </a:endParaRPr>
                    </a:p>
                    <a:p>
                      <a:pPr marL="1254125" marR="0" lvl="1" indent="-911225" algn="l" defTabSz="685800" rtl="0" eaLnBrk="1" fontAlgn="auto" latinLnBrk="0" hangingPunct="1">
                        <a:lnSpc>
                          <a:spcPct val="100000"/>
                        </a:lnSpc>
                        <a:spcBef>
                          <a:spcPts val="0"/>
                        </a:spcBef>
                        <a:spcAft>
                          <a:spcPts val="0"/>
                        </a:spcAft>
                        <a:buClrTx/>
                        <a:buSzTx/>
                        <a:buFontTx/>
                        <a:buNone/>
                        <a:tabLst/>
                        <a:defRPr/>
                      </a:pPr>
                      <a:r>
                        <a:rPr lang="nl-NL" sz="2000" b="1" dirty="0">
                          <a:solidFill>
                            <a:schemeClr val="accent6"/>
                          </a:solidFill>
                          <a:latin typeface="Calibri" panose="020F0502020204030204" pitchFamily="34" charset="0"/>
                          <a:cs typeface="Calibri" panose="020F0502020204030204" pitchFamily="34" charset="0"/>
                        </a:rPr>
                        <a:t>Groen</a:t>
                      </a:r>
                      <a:r>
                        <a:rPr lang="nl-NL" sz="2000" dirty="0">
                          <a:solidFill>
                            <a:srgbClr val="00B050"/>
                          </a:solidFill>
                          <a:latin typeface="Calibri" panose="020F0502020204030204" pitchFamily="34" charset="0"/>
                          <a:cs typeface="Calibri" panose="020F0502020204030204" pitchFamily="34" charset="0"/>
                        </a:rPr>
                        <a:t> </a:t>
                      </a:r>
                      <a:r>
                        <a:rPr lang="nl-NL" sz="2000" dirty="0">
                          <a:solidFill>
                            <a:schemeClr val="accent6"/>
                          </a:solidFill>
                          <a:latin typeface="Calibri" panose="020F0502020204030204" pitchFamily="34" charset="0"/>
                          <a:cs typeface="Calibri" panose="020F0502020204030204" pitchFamily="34" charset="0"/>
                        </a:rPr>
                        <a:t> </a:t>
                      </a:r>
                      <a:r>
                        <a:rPr lang="nl-NL" sz="2000" dirty="0">
                          <a:latin typeface="Calibri" panose="020F0502020204030204" pitchFamily="34" charset="0"/>
                          <a:cs typeface="Calibri" panose="020F0502020204030204" pitchFamily="34" charset="0"/>
                        </a:rPr>
                        <a:t>= gezamenlijk besluit / in te       vullen door regio</a:t>
                      </a:r>
                    </a:p>
                    <a:p>
                      <a:pPr marL="342900" marR="0" lvl="1" indent="0" algn="l" defTabSz="685800" rtl="0" eaLnBrk="1" fontAlgn="auto" latinLnBrk="0" hangingPunct="1">
                        <a:lnSpc>
                          <a:spcPct val="100000"/>
                        </a:lnSpc>
                        <a:spcBef>
                          <a:spcPts val="0"/>
                        </a:spcBef>
                        <a:spcAft>
                          <a:spcPts val="0"/>
                        </a:spcAft>
                        <a:buClrTx/>
                        <a:buSzTx/>
                        <a:buFontTx/>
                        <a:buNone/>
                        <a:tabLst/>
                        <a:defRPr/>
                      </a:pPr>
                      <a:endParaRPr lang="nl-NL" sz="2000" i="0" dirty="0">
                        <a:solidFill>
                          <a:schemeClr val="accent6"/>
                        </a:solidFill>
                        <a:latin typeface="Calibri" panose="020F0502020204030204" pitchFamily="34" charset="0"/>
                        <a:cs typeface="Calibri" panose="020F0502020204030204" pitchFamily="34" charset="0"/>
                      </a:endParaRPr>
                    </a:p>
                  </a:txBody>
                  <a:tcPr>
                    <a:lnT w="12700" cmpd="sng">
                      <a:noFill/>
                    </a:lnT>
                    <a:lnB w="12700" cap="flat" cmpd="sng" algn="ctr">
                      <a:solidFill>
                        <a:schemeClr val="tx1"/>
                      </a:solidFill>
                      <a:prstDash val="solid"/>
                      <a:round/>
                      <a:headEnd type="none" w="med" len="med"/>
                      <a:tailEnd type="none" w="med" len="med"/>
                    </a:lnB>
                    <a:solidFill>
                      <a:schemeClr val="tx2"/>
                    </a:solidFill>
                  </a:tcPr>
                </a:tc>
                <a:tc>
                  <a:txBody>
                    <a:bodyPr/>
                    <a:lstStyle/>
                    <a:p>
                      <a:pPr marL="342900" marR="0" lvl="1" indent="0" algn="l" defTabSz="685800" rtl="0" eaLnBrk="1" fontAlgn="auto" latinLnBrk="0" hangingPunct="1">
                        <a:lnSpc>
                          <a:spcPct val="100000"/>
                        </a:lnSpc>
                        <a:spcBef>
                          <a:spcPts val="0"/>
                        </a:spcBef>
                        <a:spcAft>
                          <a:spcPts val="0"/>
                        </a:spcAft>
                        <a:buClrTx/>
                        <a:buSzTx/>
                        <a:buFontTx/>
                        <a:buNone/>
                        <a:tabLst/>
                        <a:defRPr/>
                      </a:pPr>
                      <a:r>
                        <a:rPr lang="nl-NL" sz="2000" dirty="0">
                          <a:latin typeface="Calibri" panose="020F0502020204030204" pitchFamily="34" charset="0"/>
                          <a:cs typeface="Calibri" panose="020F0502020204030204" pitchFamily="34" charset="0"/>
                        </a:rPr>
                        <a:t>Rechthoekig  = contactmoment met de patiënt</a:t>
                      </a:r>
                    </a:p>
                    <a:p>
                      <a:pPr marL="342900" marR="0" lvl="1" indent="0" algn="l" defTabSz="685800" rtl="0" eaLnBrk="1" fontAlgn="auto" latinLnBrk="0" hangingPunct="1">
                        <a:lnSpc>
                          <a:spcPct val="100000"/>
                        </a:lnSpc>
                        <a:spcBef>
                          <a:spcPts val="0"/>
                        </a:spcBef>
                        <a:spcAft>
                          <a:spcPts val="0"/>
                        </a:spcAft>
                        <a:buClrTx/>
                        <a:buSzTx/>
                        <a:buFontTx/>
                        <a:buNone/>
                        <a:tabLst/>
                        <a:defRPr/>
                      </a:pPr>
                      <a:endParaRPr lang="nl-NL" sz="2000" dirty="0">
                        <a:latin typeface="Calibri" panose="020F0502020204030204" pitchFamily="34" charset="0"/>
                        <a:cs typeface="Calibri" panose="020F0502020204030204" pitchFamily="34" charset="0"/>
                      </a:endParaRPr>
                    </a:p>
                    <a:p>
                      <a:pPr marL="342900" marR="0" lvl="1" indent="0" algn="l" defTabSz="685800" rtl="0" eaLnBrk="1" fontAlgn="auto" latinLnBrk="0" hangingPunct="1">
                        <a:lnSpc>
                          <a:spcPct val="100000"/>
                        </a:lnSpc>
                        <a:spcBef>
                          <a:spcPts val="0"/>
                        </a:spcBef>
                        <a:spcAft>
                          <a:spcPts val="0"/>
                        </a:spcAft>
                        <a:buClrTx/>
                        <a:buSzTx/>
                        <a:buFontTx/>
                        <a:buNone/>
                        <a:tabLst/>
                        <a:defRPr/>
                      </a:pPr>
                      <a:r>
                        <a:rPr lang="nl-NL" sz="2000" dirty="0">
                          <a:latin typeface="Calibri" panose="020F0502020204030204" pitchFamily="34" charset="0"/>
                          <a:cs typeface="Calibri" panose="020F0502020204030204" pitchFamily="34" charset="0"/>
                        </a:rPr>
                        <a:t>Wolkje            = een beslismoment tussen zorgverleners</a:t>
                      </a:r>
                    </a:p>
                    <a:p>
                      <a:pPr marL="1714500" marR="0" lvl="5" indent="0" algn="l" defTabSz="685800" rtl="0" eaLnBrk="1" fontAlgn="auto" latinLnBrk="0" hangingPunct="1">
                        <a:lnSpc>
                          <a:spcPct val="100000"/>
                        </a:lnSpc>
                        <a:spcBef>
                          <a:spcPts val="0"/>
                        </a:spcBef>
                        <a:spcAft>
                          <a:spcPts val="0"/>
                        </a:spcAft>
                        <a:buClrTx/>
                        <a:buSzTx/>
                        <a:buFontTx/>
                        <a:buNone/>
                        <a:tabLst/>
                        <a:defRPr/>
                      </a:pPr>
                      <a:r>
                        <a:rPr lang="nl-NL" sz="2000" dirty="0">
                          <a:latin typeface="Calibri" panose="020F0502020204030204" pitchFamily="34" charset="0"/>
                          <a:cs typeface="Calibri" panose="020F0502020204030204" pitchFamily="34" charset="0"/>
                        </a:rPr>
                        <a:t>    /actie van een zorgverlener (zorglogistiek)</a:t>
                      </a:r>
                      <a:endParaRPr lang="nl-NL" sz="2000" i="0" dirty="0">
                        <a:solidFill>
                          <a:schemeClr val="accent6"/>
                        </a:solidFill>
                        <a:latin typeface="Calibri" panose="020F0502020204030204" pitchFamily="34" charset="0"/>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nl-NL" sz="2000" i="0" dirty="0">
                        <a:latin typeface="Calibri" panose="020F0502020204030204" pitchFamily="34" charset="0"/>
                        <a:cs typeface="Calibri" panose="020F0502020204030204" pitchFamily="34" charset="0"/>
                      </a:endParaRPr>
                    </a:p>
                  </a:txBody>
                  <a:tcPr>
                    <a:lnT w="12700" cmpd="sng">
                      <a:noFill/>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4147612593"/>
                  </a:ext>
                </a:extLst>
              </a:tr>
              <a:tr h="370840">
                <a:tc gridSpan="2">
                  <a:txBody>
                    <a:bodyPr/>
                    <a:lstStyle/>
                    <a:p>
                      <a:pPr marL="342900" marR="0" lvl="1" indent="0" algn="l" defTabSz="685800" rtl="0" eaLnBrk="1" fontAlgn="auto" latinLnBrk="0" hangingPunct="1">
                        <a:lnSpc>
                          <a:spcPct val="100000"/>
                        </a:lnSpc>
                        <a:spcBef>
                          <a:spcPts val="0"/>
                        </a:spcBef>
                        <a:spcAft>
                          <a:spcPts val="0"/>
                        </a:spcAft>
                        <a:buClrTx/>
                        <a:buSzTx/>
                        <a:buFontTx/>
                        <a:buNone/>
                        <a:tabLst/>
                        <a:defRPr/>
                      </a:pPr>
                      <a:r>
                        <a:rPr lang="nl-NL" sz="2000" i="0" dirty="0">
                          <a:solidFill>
                            <a:schemeClr val="tx1"/>
                          </a:solidFill>
                          <a:latin typeface="Calibri" panose="020F0502020204030204" pitchFamily="34" charset="0"/>
                          <a:cs typeface="Calibri" panose="020F0502020204030204" pitchFamily="34" charset="0"/>
                        </a:rPr>
                        <a:t>3. </a:t>
                      </a:r>
                      <a:r>
                        <a:rPr lang="nl-NL" sz="2000" b="1" i="0" dirty="0">
                          <a:solidFill>
                            <a:schemeClr val="tx1"/>
                          </a:solidFill>
                          <a:latin typeface="Calibri" panose="020F0502020204030204" pitchFamily="34" charset="0"/>
                          <a:cs typeface="Calibri" panose="020F0502020204030204" pitchFamily="34" charset="0"/>
                        </a:rPr>
                        <a:t>Onderschrift</a:t>
                      </a:r>
                    </a:p>
                    <a:p>
                      <a:pPr marL="342900" marR="0" lvl="1" indent="0" algn="l" defTabSz="685800" rtl="0" eaLnBrk="1" fontAlgn="auto" latinLnBrk="0" hangingPunct="1">
                        <a:lnSpc>
                          <a:spcPct val="100000"/>
                        </a:lnSpc>
                        <a:spcBef>
                          <a:spcPts val="0"/>
                        </a:spcBef>
                        <a:spcAft>
                          <a:spcPts val="0"/>
                        </a:spcAft>
                        <a:buClrTx/>
                        <a:buSzTx/>
                        <a:buFontTx/>
                        <a:buNone/>
                        <a:tabLst/>
                        <a:defRPr/>
                      </a:pPr>
                      <a:r>
                        <a:rPr lang="nl-NL" sz="2000" b="0" i="0" dirty="0">
                          <a:solidFill>
                            <a:schemeClr val="tx1"/>
                          </a:solidFill>
                          <a:latin typeface="Calibri" panose="020F0502020204030204" pitchFamily="34" charset="0"/>
                          <a:cs typeface="Calibri" panose="020F0502020204030204" pitchFamily="34" charset="0"/>
                        </a:rPr>
                        <a:t>In het format staan onder de blokjes enkele vragen. Dit zijn enkele overwegingen die uit het word-bestand komen en kunnen inzicht geven waar bij dit proces aan gedacht kan worden.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nl-NL" i="0" dirty="0"/>
                    </a:p>
                  </a:txBody>
                  <a:tcPr>
                    <a:lnL w="12700" cmpd="sng">
                      <a:noFill/>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9644509"/>
                  </a:ext>
                </a:extLst>
              </a:tr>
              <a:tr h="370840">
                <a:tc gridSpan="2">
                  <a:txBody>
                    <a:bodyPr/>
                    <a:lstStyle/>
                    <a:p>
                      <a:pPr marL="342900" marR="0" lvl="1" indent="0" algn="l" defTabSz="685800" rtl="0" eaLnBrk="1" fontAlgn="auto" latinLnBrk="0" hangingPunct="1">
                        <a:lnSpc>
                          <a:spcPct val="100000"/>
                        </a:lnSpc>
                        <a:spcBef>
                          <a:spcPts val="0"/>
                        </a:spcBef>
                        <a:spcAft>
                          <a:spcPts val="0"/>
                        </a:spcAft>
                        <a:buClrTx/>
                        <a:buSzTx/>
                        <a:buFontTx/>
                        <a:buNone/>
                        <a:tabLst/>
                        <a:defRPr/>
                      </a:pPr>
                      <a:r>
                        <a:rPr lang="nl-NL" sz="2000" b="0" i="0" dirty="0">
                          <a:solidFill>
                            <a:schemeClr val="tx1"/>
                          </a:solidFill>
                          <a:latin typeface="Calibri" panose="020F0502020204030204" pitchFamily="34" charset="0"/>
                          <a:cs typeface="Calibri" panose="020F0502020204030204" pitchFamily="34" charset="0"/>
                        </a:rPr>
                        <a:t>4. Het format gaat uit van de ideale situatie beschreven in het landelijk zorgpad. Is er een goed overwogen reden om onderdelen aan te passen of zelfs te schrappen? Dit kan uiteraard! </a:t>
                      </a:r>
                    </a:p>
                  </a:txBody>
                  <a:tcPr>
                    <a:lnT w="12700" cap="flat" cmpd="sng" algn="ctr">
                      <a:solidFill>
                        <a:schemeClr val="tx1"/>
                      </a:solidFill>
                      <a:prstDash val="solid"/>
                      <a:round/>
                      <a:headEnd type="none" w="med" len="med"/>
                      <a:tailEnd type="none" w="med" len="med"/>
                    </a:lnT>
                    <a:solidFill>
                      <a:schemeClr val="tx2"/>
                    </a:solidFill>
                  </a:tcPr>
                </a:tc>
                <a:tc hMerge="1">
                  <a:txBody>
                    <a:bodyPr/>
                    <a:lstStyle/>
                    <a:p>
                      <a:endParaRPr lang="nl-NL"/>
                    </a:p>
                  </a:txBody>
                  <a:tcPr/>
                </a:tc>
                <a:extLst>
                  <a:ext uri="{0D108BD9-81ED-4DB2-BD59-A6C34878D82A}">
                    <a16:rowId xmlns:a16="http://schemas.microsoft.com/office/drawing/2014/main" val="1823693039"/>
                  </a:ext>
                </a:extLst>
              </a:tr>
            </a:tbl>
          </a:graphicData>
        </a:graphic>
      </p:graphicFrame>
      <p:sp>
        <p:nvSpPr>
          <p:cNvPr id="10" name="Rechthoek 9">
            <a:extLst>
              <a:ext uri="{FF2B5EF4-FFF2-40B4-BE49-F238E27FC236}">
                <a16:creationId xmlns:a16="http://schemas.microsoft.com/office/drawing/2014/main" id="{242EA5A4-588D-8B73-BB05-9CC3C07D6C8D}"/>
              </a:ext>
            </a:extLst>
          </p:cNvPr>
          <p:cNvSpPr/>
          <p:nvPr/>
        </p:nvSpPr>
        <p:spPr>
          <a:xfrm>
            <a:off x="5598041" y="2369392"/>
            <a:ext cx="1379169" cy="319254"/>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Wolk 10">
            <a:extLst>
              <a:ext uri="{FF2B5EF4-FFF2-40B4-BE49-F238E27FC236}">
                <a16:creationId xmlns:a16="http://schemas.microsoft.com/office/drawing/2014/main" id="{3A1F06C9-C779-2758-402F-25B221DAA11A}"/>
              </a:ext>
            </a:extLst>
          </p:cNvPr>
          <p:cNvSpPr/>
          <p:nvPr/>
        </p:nvSpPr>
        <p:spPr>
          <a:xfrm>
            <a:off x="5413724" y="2908791"/>
            <a:ext cx="1247286" cy="486477"/>
          </a:xfrm>
          <a:prstGeom prst="cloud">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81196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kstvak 31">
            <a:extLst>
              <a:ext uri="{FF2B5EF4-FFF2-40B4-BE49-F238E27FC236}">
                <a16:creationId xmlns:a16="http://schemas.microsoft.com/office/drawing/2014/main" id="{15CC3886-82F5-9C65-A2B5-AF1881A650D0}"/>
              </a:ext>
            </a:extLst>
          </p:cNvPr>
          <p:cNvSpPr txBox="1"/>
          <p:nvPr/>
        </p:nvSpPr>
        <p:spPr>
          <a:xfrm>
            <a:off x="5739228" y="2514259"/>
            <a:ext cx="4566439" cy="400110"/>
          </a:xfrm>
          <a:prstGeom prst="rect">
            <a:avLst/>
          </a:prstGeom>
          <a:solidFill>
            <a:schemeClr val="bg1">
              <a:alpha val="40000"/>
            </a:schemeClr>
          </a:solidFill>
          <a:ln>
            <a:solidFill>
              <a:schemeClr val="accent1">
                <a:alpha val="40000"/>
              </a:schemeClr>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communiceer je aan volgende schakel(s)? </a:t>
            </a:r>
          </a:p>
        </p:txBody>
      </p:sp>
      <p:sp>
        <p:nvSpPr>
          <p:cNvPr id="31" name="Tekstvak 30">
            <a:extLst>
              <a:ext uri="{FF2B5EF4-FFF2-40B4-BE49-F238E27FC236}">
                <a16:creationId xmlns:a16="http://schemas.microsoft.com/office/drawing/2014/main" id="{B36D59FA-A485-42E8-16E5-236A301586BF}"/>
              </a:ext>
            </a:extLst>
          </p:cNvPr>
          <p:cNvSpPr txBox="1"/>
          <p:nvPr/>
        </p:nvSpPr>
        <p:spPr>
          <a:xfrm>
            <a:off x="5758645" y="1815360"/>
            <a:ext cx="4547023" cy="246221"/>
          </a:xfrm>
          <a:prstGeom prst="rect">
            <a:avLst/>
          </a:prstGeom>
          <a:solidFill>
            <a:schemeClr val="bg1"/>
          </a:solidFill>
          <a:ln>
            <a:solidFill>
              <a:schemeClr val="accent4">
                <a:lumMod val="60000"/>
                <a:lumOff val="40000"/>
              </a:schemeClr>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omgaan met tijdelijke medicatie?</a:t>
            </a:r>
          </a:p>
        </p:txBody>
      </p:sp>
      <p:cxnSp>
        <p:nvCxnSpPr>
          <p:cNvPr id="77" name="Rechte verbindingslijn met pijl 76">
            <a:extLst>
              <a:ext uri="{FF2B5EF4-FFF2-40B4-BE49-F238E27FC236}">
                <a16:creationId xmlns:a16="http://schemas.microsoft.com/office/drawing/2014/main" id="{6029D678-580E-D6F1-1B91-74FE95CFC5AB}"/>
              </a:ext>
            </a:extLst>
          </p:cNvPr>
          <p:cNvCxnSpPr>
            <a:cxnSpLocks/>
          </p:cNvCxnSpPr>
          <p:nvPr/>
        </p:nvCxnSpPr>
        <p:spPr>
          <a:xfrm>
            <a:off x="7668048" y="4214317"/>
            <a:ext cx="0" cy="379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kstvak 33">
            <a:extLst>
              <a:ext uri="{FF2B5EF4-FFF2-40B4-BE49-F238E27FC236}">
                <a16:creationId xmlns:a16="http://schemas.microsoft.com/office/drawing/2014/main" id="{C005E162-8FC9-83FB-B1B6-3460D7AADE54}"/>
              </a:ext>
            </a:extLst>
          </p:cNvPr>
          <p:cNvSpPr txBox="1"/>
          <p:nvPr/>
        </p:nvSpPr>
        <p:spPr>
          <a:xfrm>
            <a:off x="5758644" y="3514654"/>
            <a:ext cx="4547022" cy="707886"/>
          </a:xfrm>
          <a:prstGeom prst="rect">
            <a:avLst/>
          </a:prstGeom>
          <a:solidFill>
            <a:schemeClr val="bg1"/>
          </a:solidFill>
          <a:ln>
            <a:solidFill>
              <a:schemeClr val="accent4"/>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Waar/hoe? Verschil in corona-tijd?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communiceer je opgedane kennis aan volgende schakel(s)?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vertel je patiënt?</a:t>
            </a:r>
          </a:p>
        </p:txBody>
      </p:sp>
      <p:cxnSp>
        <p:nvCxnSpPr>
          <p:cNvPr id="63" name="Verbindingslijn: gebogen 62">
            <a:extLst>
              <a:ext uri="{FF2B5EF4-FFF2-40B4-BE49-F238E27FC236}">
                <a16:creationId xmlns:a16="http://schemas.microsoft.com/office/drawing/2014/main" id="{9A9085E9-A025-8F1E-D927-8A5F94839A1A}"/>
              </a:ext>
            </a:extLst>
          </p:cNvPr>
          <p:cNvCxnSpPr>
            <a:cxnSpLocks/>
          </p:cNvCxnSpPr>
          <p:nvPr/>
        </p:nvCxnSpPr>
        <p:spPr>
          <a:xfrm flipV="1">
            <a:off x="4889808" y="5062243"/>
            <a:ext cx="944783" cy="1163012"/>
          </a:xfrm>
          <a:prstGeom prst="bentConnector3">
            <a:avLst>
              <a:gd name="adj1" fmla="val 5130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Rechte verbindingslijn met pijl 39">
            <a:extLst>
              <a:ext uri="{FF2B5EF4-FFF2-40B4-BE49-F238E27FC236}">
                <a16:creationId xmlns:a16="http://schemas.microsoft.com/office/drawing/2014/main" id="{E02A6832-3C7F-9E35-EAB9-36F3A4218648}"/>
              </a:ext>
            </a:extLst>
          </p:cNvPr>
          <p:cNvCxnSpPr>
            <a:cxnSpLocks/>
          </p:cNvCxnSpPr>
          <p:nvPr/>
        </p:nvCxnSpPr>
        <p:spPr>
          <a:xfrm>
            <a:off x="2745400" y="1786945"/>
            <a:ext cx="0" cy="2141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Rechte verbindingslijn met pijl 59">
            <a:extLst>
              <a:ext uri="{FF2B5EF4-FFF2-40B4-BE49-F238E27FC236}">
                <a16:creationId xmlns:a16="http://schemas.microsoft.com/office/drawing/2014/main" id="{B64A7A4E-12CA-96BE-D40F-5595780D012B}"/>
              </a:ext>
            </a:extLst>
          </p:cNvPr>
          <p:cNvCxnSpPr>
            <a:cxnSpLocks/>
          </p:cNvCxnSpPr>
          <p:nvPr/>
        </p:nvCxnSpPr>
        <p:spPr>
          <a:xfrm>
            <a:off x="2749684" y="2883334"/>
            <a:ext cx="0" cy="2141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Rechte verbindingslijn met pijl 60">
            <a:extLst>
              <a:ext uri="{FF2B5EF4-FFF2-40B4-BE49-F238E27FC236}">
                <a16:creationId xmlns:a16="http://schemas.microsoft.com/office/drawing/2014/main" id="{6800C507-B73D-DC67-495E-93399A870481}"/>
              </a:ext>
            </a:extLst>
          </p:cNvPr>
          <p:cNvCxnSpPr>
            <a:cxnSpLocks/>
          </p:cNvCxnSpPr>
          <p:nvPr/>
        </p:nvCxnSpPr>
        <p:spPr>
          <a:xfrm>
            <a:off x="2731211" y="4107084"/>
            <a:ext cx="0" cy="2141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Rechte verbindingslijn met pijl 61">
            <a:extLst>
              <a:ext uri="{FF2B5EF4-FFF2-40B4-BE49-F238E27FC236}">
                <a16:creationId xmlns:a16="http://schemas.microsoft.com/office/drawing/2014/main" id="{15260797-4CDF-E756-291D-6EF3EF84912E}"/>
              </a:ext>
            </a:extLst>
          </p:cNvPr>
          <p:cNvCxnSpPr>
            <a:cxnSpLocks/>
          </p:cNvCxnSpPr>
          <p:nvPr/>
        </p:nvCxnSpPr>
        <p:spPr>
          <a:xfrm>
            <a:off x="2742866" y="5304277"/>
            <a:ext cx="0" cy="2141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kstvak 28">
            <a:extLst>
              <a:ext uri="{FF2B5EF4-FFF2-40B4-BE49-F238E27FC236}">
                <a16:creationId xmlns:a16="http://schemas.microsoft.com/office/drawing/2014/main" id="{AA4218A4-6979-9636-9F4C-AC51C8918990}"/>
              </a:ext>
            </a:extLst>
          </p:cNvPr>
          <p:cNvSpPr txBox="1"/>
          <p:nvPr/>
        </p:nvSpPr>
        <p:spPr>
          <a:xfrm>
            <a:off x="558808" y="5838326"/>
            <a:ext cx="4371415" cy="861774"/>
          </a:xfrm>
          <a:prstGeom prst="rect">
            <a:avLst/>
          </a:prstGeom>
          <a:solidFill>
            <a:schemeClr val="bg1"/>
          </a:solidFill>
          <a:ln>
            <a:solidFill>
              <a:schemeClr val="accent4"/>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Waar/hoe? Verschil in corona-tijd?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communiceer je aan volgende schakel(s)?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vertel je patiënt?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Wanneer trek je aan de bel en treed 5a in werking? </a:t>
            </a:r>
          </a:p>
        </p:txBody>
      </p:sp>
      <p:sp>
        <p:nvSpPr>
          <p:cNvPr id="27" name="Tekstvak 26">
            <a:extLst>
              <a:ext uri="{FF2B5EF4-FFF2-40B4-BE49-F238E27FC236}">
                <a16:creationId xmlns:a16="http://schemas.microsoft.com/office/drawing/2014/main" id="{ACA0DECF-3C69-F2E3-C90E-FA296A6B91F1}"/>
              </a:ext>
            </a:extLst>
          </p:cNvPr>
          <p:cNvSpPr txBox="1"/>
          <p:nvPr/>
        </p:nvSpPr>
        <p:spPr>
          <a:xfrm>
            <a:off x="561849" y="4634199"/>
            <a:ext cx="4371626" cy="707886"/>
          </a:xfrm>
          <a:prstGeom prst="rect">
            <a:avLst/>
          </a:prstGeom>
          <a:solidFill>
            <a:schemeClr val="bg1"/>
          </a:solidFill>
          <a:ln>
            <a:solidFill>
              <a:schemeClr val="accent4"/>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Waar/hoe?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vertel je patiënt?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Evt. Waar extra op letten? </a:t>
            </a:r>
          </a:p>
        </p:txBody>
      </p:sp>
      <p:sp>
        <p:nvSpPr>
          <p:cNvPr id="26" name="Tekstvak 25">
            <a:extLst>
              <a:ext uri="{FF2B5EF4-FFF2-40B4-BE49-F238E27FC236}">
                <a16:creationId xmlns:a16="http://schemas.microsoft.com/office/drawing/2014/main" id="{37DFE7BC-C22F-86AB-294D-79C6C2274648}"/>
              </a:ext>
            </a:extLst>
          </p:cNvPr>
          <p:cNvSpPr txBox="1"/>
          <p:nvPr/>
        </p:nvSpPr>
        <p:spPr>
          <a:xfrm>
            <a:off x="558808" y="3409012"/>
            <a:ext cx="4371553" cy="707886"/>
          </a:xfrm>
          <a:prstGeom prst="rect">
            <a:avLst/>
          </a:prstGeom>
          <a:solidFill>
            <a:schemeClr val="bg1"/>
          </a:solidFill>
          <a:ln>
            <a:solidFill>
              <a:schemeClr val="accent4"/>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Waar? Verschil in corona-tijd?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communiceer je aan volgende schakel(s)?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vertel je patiënt?</a:t>
            </a:r>
          </a:p>
        </p:txBody>
      </p:sp>
      <p:sp>
        <p:nvSpPr>
          <p:cNvPr id="25" name="Tekstvak 24">
            <a:extLst>
              <a:ext uri="{FF2B5EF4-FFF2-40B4-BE49-F238E27FC236}">
                <a16:creationId xmlns:a16="http://schemas.microsoft.com/office/drawing/2014/main" id="{ACCF4B9D-797A-37AA-540D-E265F64B5FF1}"/>
              </a:ext>
            </a:extLst>
          </p:cNvPr>
          <p:cNvSpPr txBox="1"/>
          <p:nvPr/>
        </p:nvSpPr>
        <p:spPr>
          <a:xfrm>
            <a:off x="561768" y="2357911"/>
            <a:ext cx="4371719" cy="553998"/>
          </a:xfrm>
          <a:prstGeom prst="rect">
            <a:avLst/>
          </a:prstGeom>
          <a:solidFill>
            <a:schemeClr val="bg1"/>
          </a:solidFill>
          <a:ln>
            <a:solidFill>
              <a:schemeClr val="accent1"/>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communiceer je aan volgende schakel(s)?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vertel je patiënt?</a:t>
            </a:r>
          </a:p>
        </p:txBody>
      </p:sp>
      <p:sp>
        <p:nvSpPr>
          <p:cNvPr id="24" name="Tekstvak 23">
            <a:extLst>
              <a:ext uri="{FF2B5EF4-FFF2-40B4-BE49-F238E27FC236}">
                <a16:creationId xmlns:a16="http://schemas.microsoft.com/office/drawing/2014/main" id="{BAD89754-6F62-1320-8B25-879665A1FD8F}"/>
              </a:ext>
            </a:extLst>
          </p:cNvPr>
          <p:cNvSpPr txBox="1"/>
          <p:nvPr/>
        </p:nvSpPr>
        <p:spPr>
          <a:xfrm>
            <a:off x="561680" y="1090842"/>
            <a:ext cx="4371719" cy="707886"/>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communiceer je aan volgende schakel(s)?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vertel je patiënt?</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Evt. Waar extra op letten? </a:t>
            </a:r>
          </a:p>
        </p:txBody>
      </p:sp>
      <p:sp>
        <p:nvSpPr>
          <p:cNvPr id="7" name="Tijdelijke aanduiding voor tekst 6">
            <a:extLst>
              <a:ext uri="{FF2B5EF4-FFF2-40B4-BE49-F238E27FC236}">
                <a16:creationId xmlns:a16="http://schemas.microsoft.com/office/drawing/2014/main" id="{F7E87A73-7A9C-539E-9F83-DFF39AA5068E}"/>
              </a:ext>
            </a:extLst>
          </p:cNvPr>
          <p:cNvSpPr>
            <a:spLocks noGrp="1"/>
          </p:cNvSpPr>
          <p:nvPr>
            <p:ph type="body" sz="quarter" idx="10"/>
          </p:nvPr>
        </p:nvSpPr>
        <p:spPr>
          <a:xfrm>
            <a:off x="540000" y="263079"/>
            <a:ext cx="11088000" cy="626604"/>
          </a:xfrm>
        </p:spPr>
        <p:txBody>
          <a:bodyPr/>
          <a:lstStyle/>
          <a:p>
            <a:r>
              <a:rPr lang="nl-NL" dirty="0" err="1"/>
              <a:t>Patiëntenreis</a:t>
            </a:r>
            <a:r>
              <a:rPr lang="nl-NL" dirty="0"/>
              <a:t> ‘Nieuwe patiënt’ </a:t>
            </a:r>
          </a:p>
        </p:txBody>
      </p:sp>
      <p:sp>
        <p:nvSpPr>
          <p:cNvPr id="10" name="AutoVorm 2">
            <a:extLst>
              <a:ext uri="{FF2B5EF4-FFF2-40B4-BE49-F238E27FC236}">
                <a16:creationId xmlns:a16="http://schemas.microsoft.com/office/drawing/2014/main" id="{A9503C90-2452-280A-B37C-6ED9D278BE35}"/>
              </a:ext>
            </a:extLst>
          </p:cNvPr>
          <p:cNvSpPr>
            <a:spLocks noChangeArrowheads="1"/>
          </p:cNvSpPr>
          <p:nvPr/>
        </p:nvSpPr>
        <p:spPr bwMode="auto">
          <a:xfrm rot="5400000">
            <a:off x="2581065" y="-1254186"/>
            <a:ext cx="329953" cy="4368361"/>
          </a:xfrm>
          <a:prstGeom prst="roundRect">
            <a:avLst>
              <a:gd name="adj" fmla="val 13032"/>
            </a:avLst>
          </a:prstGeom>
          <a:solidFill>
            <a:schemeClr val="accent1"/>
          </a:solidFill>
        </p:spPr>
        <p:txBody>
          <a:bodyPr rot="0" vert="horz" wrap="square" lIns="91440" tIns="45720" rIns="91440" bIns="45720" anchor="ctr" anchorCtr="0" upright="1">
            <a:noAutofit/>
          </a:bodyPr>
          <a:lstStyle/>
          <a:p>
            <a:pPr marL="342900" marR="0" lvl="0" indent="-342900" algn="ctr" defTabSz="914400" rtl="0" eaLnBrk="1" fontAlgn="auto" latinLnBrk="0" hangingPunct="1">
              <a:lnSpc>
                <a:spcPct val="107000"/>
              </a:lnSpc>
              <a:spcBef>
                <a:spcPts val="0"/>
              </a:spcBef>
              <a:spcAft>
                <a:spcPts val="800"/>
              </a:spcAft>
              <a:buClrTx/>
              <a:buSzTx/>
              <a:buFont typeface="+mj-lt"/>
              <a:buAutoNum type="arabicPeriod"/>
              <a:tabLst/>
              <a:defRPr/>
            </a:pP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Afspraak bij huisarts </a:t>
            </a:r>
            <a:endParaRPr kumimoji="0" lang="nl-NL" sz="140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1" name="AutoVorm 2">
            <a:extLst>
              <a:ext uri="{FF2B5EF4-FFF2-40B4-BE49-F238E27FC236}">
                <a16:creationId xmlns:a16="http://schemas.microsoft.com/office/drawing/2014/main" id="{70B61620-70E5-274A-C6D2-0D2A6B54C199}"/>
              </a:ext>
            </a:extLst>
          </p:cNvPr>
          <p:cNvSpPr>
            <a:spLocks noChangeArrowheads="1"/>
          </p:cNvSpPr>
          <p:nvPr/>
        </p:nvSpPr>
        <p:spPr bwMode="auto">
          <a:xfrm rot="5400000">
            <a:off x="2566772" y="-3851"/>
            <a:ext cx="361671" cy="4371493"/>
          </a:xfrm>
          <a:prstGeom prst="roundRect">
            <a:avLst>
              <a:gd name="adj" fmla="val 13032"/>
            </a:avLst>
          </a:prstGeom>
          <a:solidFill>
            <a:schemeClr val="accent1"/>
          </a:solidFill>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2a. Afspraak instructie</a:t>
            </a:r>
            <a:endParaRPr kumimoji="0" lang="nl-NL" sz="140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2" name="AutoVorm 2">
            <a:extLst>
              <a:ext uri="{FF2B5EF4-FFF2-40B4-BE49-F238E27FC236}">
                <a16:creationId xmlns:a16="http://schemas.microsoft.com/office/drawing/2014/main" id="{3885CF75-A024-A215-ED7F-4799733437CF}"/>
              </a:ext>
            </a:extLst>
          </p:cNvPr>
          <p:cNvSpPr>
            <a:spLocks noChangeArrowheads="1"/>
          </p:cNvSpPr>
          <p:nvPr/>
        </p:nvSpPr>
        <p:spPr bwMode="auto">
          <a:xfrm rot="5400000">
            <a:off x="7787359" y="-710805"/>
            <a:ext cx="509027" cy="4566447"/>
          </a:xfrm>
          <a:prstGeom prst="roundRect">
            <a:avLst>
              <a:gd name="adj" fmla="val 13032"/>
            </a:avLst>
          </a:prstGeom>
          <a:solidFill>
            <a:schemeClr val="accent4">
              <a:lumMod val="60000"/>
              <a:lumOff val="40000"/>
            </a:schemeClr>
          </a:solidFill>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2b. instructie (tijdelijk) medicament klachtenvermindering</a:t>
            </a:r>
            <a:endParaRPr kumimoji="0" lang="nl-NL" sz="140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3" name="AutoVorm 2">
            <a:extLst>
              <a:ext uri="{FF2B5EF4-FFF2-40B4-BE49-F238E27FC236}">
                <a16:creationId xmlns:a16="http://schemas.microsoft.com/office/drawing/2014/main" id="{7BD5C150-00AB-146E-BE48-D1E9AAFE914C}"/>
              </a:ext>
            </a:extLst>
          </p:cNvPr>
          <p:cNvSpPr txBox="1">
            <a:spLocks noChangeArrowheads="1"/>
          </p:cNvSpPr>
          <p:nvPr/>
        </p:nvSpPr>
        <p:spPr bwMode="auto">
          <a:xfrm>
            <a:off x="561861" y="3100114"/>
            <a:ext cx="4371486" cy="322617"/>
          </a:xfrm>
          <a:prstGeom prst="roundRect">
            <a:avLst>
              <a:gd name="adj" fmla="val 13032"/>
            </a:avLst>
          </a:prstGeom>
          <a:solidFill>
            <a:schemeClr val="accent4"/>
          </a:solidFill>
        </p:spPr>
        <p:txBody>
          <a:bodyPr rot="0" vert="horz" wrap="square" lIns="91440" tIns="45720" rIns="91440" bIns="45720" rtlCol="0" anchor="ctr" anchorCtr="0" upright="1">
            <a:noAutofit/>
          </a:bodyPr>
          <a:lstStyle>
            <a:lvl1pPr marL="0" indent="0" algn="l" defTabSz="914400" rtl="0" eaLnBrk="1" latinLnBrk="0" hangingPunct="1">
              <a:lnSpc>
                <a:spcPct val="125000"/>
              </a:lnSpc>
              <a:spcBef>
                <a:spcPts val="0"/>
              </a:spcBef>
              <a:spcAft>
                <a:spcPts val="600"/>
              </a:spcAft>
              <a:buFont typeface="Arial" panose="020B0604020202020204" pitchFamily="34" charset="0"/>
              <a:buNone/>
              <a:defRPr sz="1800" kern="1200">
                <a:solidFill>
                  <a:schemeClr val="tx1"/>
                </a:solidFill>
                <a:latin typeface="Calibri" panose="020F0502020204030204" pitchFamily="34" charset="0"/>
                <a:ea typeface="+mn-ea"/>
                <a:cs typeface="Calibri" panose="020F0502020204030204" pitchFamily="34" charset="0"/>
              </a:defRPr>
            </a:lvl1pPr>
            <a:lvl2pPr marL="0" indent="0" algn="l" defTabSz="914400" rtl="0" eaLnBrk="1" latinLnBrk="0" hangingPunct="1">
              <a:lnSpc>
                <a:spcPct val="100000"/>
              </a:lnSpc>
              <a:spcBef>
                <a:spcPts val="1200"/>
              </a:spcBef>
              <a:spcAft>
                <a:spcPts val="600"/>
              </a:spcAft>
              <a:buFont typeface="Arial" panose="020B0604020202020204" pitchFamily="34" charset="0"/>
              <a:buNone/>
              <a:defRPr sz="2200" b="1" kern="1200">
                <a:solidFill>
                  <a:schemeClr val="accent4"/>
                </a:solidFill>
                <a:latin typeface="Calibri" panose="020F0502020204030204" pitchFamily="34" charset="0"/>
                <a:ea typeface="+mn-ea"/>
                <a:cs typeface="Calibri" panose="020F0502020204030204" pitchFamily="34" charset="0"/>
              </a:defRPr>
            </a:lvl2pPr>
            <a:lvl3pPr marL="266700" indent="-266700" algn="l" defTabSz="914400" rtl="0" eaLnBrk="1" latinLnBrk="0" hangingPunct="1">
              <a:lnSpc>
                <a:spcPct val="125000"/>
              </a:lnSpc>
              <a:spcBef>
                <a:spcPts val="0"/>
              </a:spcBef>
              <a:spcAft>
                <a:spcPts val="0"/>
              </a:spcAft>
              <a:buClr>
                <a:schemeClr val="accent3"/>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3pPr>
            <a:lvl4pPr marL="541338" indent="-274638" algn="l" defTabSz="914400" rtl="0" eaLnBrk="1" latinLnBrk="0" hangingPunct="1">
              <a:lnSpc>
                <a:spcPct val="125000"/>
              </a:lnSpc>
              <a:spcBef>
                <a:spcPts val="0"/>
              </a:spcBef>
              <a:spcAft>
                <a:spcPts val="0"/>
              </a:spcAft>
              <a:buClr>
                <a:schemeClr val="accent2"/>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4pPr>
            <a:lvl5pPr marL="808038" indent="-266700" algn="l" defTabSz="914400" rtl="0" eaLnBrk="1" latinLnBrk="0" hangingPunct="1">
              <a:lnSpc>
                <a:spcPct val="125000"/>
              </a:lnSpc>
              <a:spcBef>
                <a:spcPts val="0"/>
              </a:spcBef>
              <a:spcAft>
                <a:spcPts val="0"/>
              </a:spcAft>
              <a:buClr>
                <a:schemeClr val="accent4"/>
              </a:buClr>
              <a:buFont typeface="Wingdings" panose="05000000000000000000" pitchFamily="2" charset="2"/>
              <a:buChar char="§"/>
              <a:defRPr sz="1800" kern="1200">
                <a:solidFill>
                  <a:schemeClr val="tx1"/>
                </a:solidFill>
                <a:latin typeface="Calibri" panose="020F0502020204030204" pitchFamily="34" charset="0"/>
                <a:ea typeface="+mn-ea"/>
                <a:cs typeface="Calibri" panose="020F0502020204030204" pitchFamily="34" charset="0"/>
              </a:defRPr>
            </a:lvl5pPr>
            <a:lvl6pPr marL="273050" indent="-273050" algn="l" defTabSz="914400" rtl="0" eaLnBrk="1" latinLnBrk="0" hangingPunct="1">
              <a:lnSpc>
                <a:spcPct val="125000"/>
              </a:lnSpc>
              <a:spcBef>
                <a:spcPts val="0"/>
              </a:spcBef>
              <a:spcAft>
                <a:spcPts val="0"/>
              </a:spcAft>
              <a:buClr>
                <a:schemeClr val="accent3"/>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6pPr>
            <a:lvl7pPr marL="538163" indent="-266700" algn="l" defTabSz="914400" rtl="0" eaLnBrk="1" latinLnBrk="0" hangingPunct="1">
              <a:lnSpc>
                <a:spcPct val="125000"/>
              </a:lnSpc>
              <a:spcBef>
                <a:spcPts val="0"/>
              </a:spcBef>
              <a:spcAft>
                <a:spcPts val="0"/>
              </a:spcAft>
              <a:buClr>
                <a:schemeClr val="accent2"/>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7pPr>
            <a:lvl8pPr marL="808038" indent="-273050" algn="l" defTabSz="914400" rtl="0" eaLnBrk="1" latinLnBrk="0" hangingPunct="1">
              <a:lnSpc>
                <a:spcPct val="125000"/>
              </a:lnSpc>
              <a:spcBef>
                <a:spcPts val="0"/>
              </a:spcBef>
              <a:spcAft>
                <a:spcPts val="0"/>
              </a:spcAft>
              <a:buClr>
                <a:schemeClr val="accent4"/>
              </a:buClr>
              <a:buFont typeface="+mj-lt"/>
              <a:buAutoNum type="arabicPeriod"/>
              <a:defRPr sz="1800" kern="1200">
                <a:solidFill>
                  <a:schemeClr val="tx1"/>
                </a:solidFill>
                <a:latin typeface="Calibri" panose="020F0502020204030204" pitchFamily="34" charset="0"/>
                <a:ea typeface="+mn-ea"/>
                <a:cs typeface="Calibri" panose="020F0502020204030204" pitchFamily="34" charset="0"/>
              </a:defRPr>
            </a:lvl8pPr>
            <a:lvl9pPr marL="1882775" indent="-266700" algn="l" defTabSz="914400" rtl="0" eaLnBrk="1" latinLnBrk="0" hangingPunct="1">
              <a:lnSpc>
                <a:spcPct val="125000"/>
              </a:lnSpc>
              <a:spcBef>
                <a:spcPts val="0"/>
              </a:spcBef>
              <a:spcAft>
                <a:spcPts val="0"/>
              </a:spcAft>
              <a:buFont typeface="Wingdings" panose="05000000000000000000" pitchFamily="2" charset="2"/>
              <a:buChar char="§"/>
              <a:defRPr sz="1800" kern="1200">
                <a:solidFill>
                  <a:schemeClr val="tx1"/>
                </a:solidFill>
                <a:latin typeface="+mn-lt"/>
                <a:ea typeface="+mn-ea"/>
                <a:cs typeface="+mn-cs"/>
              </a:defRPr>
            </a:lvl9pPr>
          </a:lstStyle>
          <a:p>
            <a:pPr marL="342900" indent="-342900" algn="ctr">
              <a:lnSpc>
                <a:spcPct val="107000"/>
              </a:lnSpc>
              <a:spcAft>
                <a:spcPts val="800"/>
              </a:spcAft>
              <a:buFont typeface="+mj-lt"/>
              <a:buAutoNum type="arabicPeriod" startAt="3"/>
            </a:pPr>
            <a:r>
              <a:rPr lang="nl-NL" sz="1400" b="1" dirty="0">
                <a:solidFill>
                  <a:srgbClr val="FFFFFF"/>
                </a:solidFill>
                <a:ea typeface="Times New Roman" panose="02020603050405020304" pitchFamily="18" charset="0"/>
              </a:rPr>
              <a:t>1</a:t>
            </a:r>
            <a:r>
              <a:rPr lang="nl-NL" sz="1400" b="1" baseline="30000" dirty="0">
                <a:solidFill>
                  <a:srgbClr val="FFFFFF"/>
                </a:solidFill>
                <a:ea typeface="Times New Roman" panose="02020603050405020304" pitchFamily="18" charset="0"/>
              </a:rPr>
              <a:t>e</a:t>
            </a:r>
            <a:r>
              <a:rPr lang="nl-NL" sz="1400" b="1" dirty="0">
                <a:solidFill>
                  <a:srgbClr val="FFFFFF"/>
                </a:solidFill>
                <a:ea typeface="Times New Roman" panose="02020603050405020304" pitchFamily="18" charset="0"/>
              </a:rPr>
              <a:t> uitgifte apotheek </a:t>
            </a:r>
            <a:endParaRPr lang="nl-NL" sz="1400" b="1" dirty="0">
              <a:ea typeface="Calibri" panose="020F0502020204030204" pitchFamily="34" charset="0"/>
            </a:endParaRPr>
          </a:p>
        </p:txBody>
      </p:sp>
      <p:sp>
        <p:nvSpPr>
          <p:cNvPr id="14" name="AutoVorm 2">
            <a:extLst>
              <a:ext uri="{FF2B5EF4-FFF2-40B4-BE49-F238E27FC236}">
                <a16:creationId xmlns:a16="http://schemas.microsoft.com/office/drawing/2014/main" id="{34084AC6-64E6-1B71-A322-8EC944B2041A}"/>
              </a:ext>
            </a:extLst>
          </p:cNvPr>
          <p:cNvSpPr>
            <a:spLocks noChangeArrowheads="1"/>
          </p:cNvSpPr>
          <p:nvPr/>
        </p:nvSpPr>
        <p:spPr bwMode="auto">
          <a:xfrm rot="5400000">
            <a:off x="2586285" y="2303418"/>
            <a:ext cx="322615" cy="4371464"/>
          </a:xfrm>
          <a:prstGeom prst="roundRect">
            <a:avLst>
              <a:gd name="adj" fmla="val 13032"/>
            </a:avLst>
          </a:prstGeom>
          <a:solidFill>
            <a:schemeClr val="accent4"/>
          </a:solidFill>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4. Reminder dag 2</a:t>
            </a:r>
            <a:endParaRPr kumimoji="0" lang="nl-NL" sz="140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5" name="AutoVorm 2">
            <a:extLst>
              <a:ext uri="{FF2B5EF4-FFF2-40B4-BE49-F238E27FC236}">
                <a16:creationId xmlns:a16="http://schemas.microsoft.com/office/drawing/2014/main" id="{3B9C1897-38C6-91E1-26DA-D98176C340E8}"/>
              </a:ext>
            </a:extLst>
          </p:cNvPr>
          <p:cNvSpPr>
            <a:spLocks noChangeArrowheads="1"/>
          </p:cNvSpPr>
          <p:nvPr/>
        </p:nvSpPr>
        <p:spPr bwMode="auto">
          <a:xfrm rot="5400000">
            <a:off x="2586254" y="3497329"/>
            <a:ext cx="322615" cy="4371412"/>
          </a:xfrm>
          <a:prstGeom prst="roundRect">
            <a:avLst>
              <a:gd name="adj" fmla="val 13032"/>
            </a:avLst>
          </a:prstGeom>
          <a:solidFill>
            <a:schemeClr val="accent4"/>
          </a:solidFill>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5. Snelle check week 2</a:t>
            </a:r>
            <a:endParaRPr kumimoji="0" lang="nl-NL" sz="140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6" name="AutoVorm 2">
            <a:extLst>
              <a:ext uri="{FF2B5EF4-FFF2-40B4-BE49-F238E27FC236}">
                <a16:creationId xmlns:a16="http://schemas.microsoft.com/office/drawing/2014/main" id="{A6EABD5A-41D5-64FD-F1A0-019CBE14935A}"/>
              </a:ext>
            </a:extLst>
          </p:cNvPr>
          <p:cNvSpPr>
            <a:spLocks noChangeArrowheads="1"/>
          </p:cNvSpPr>
          <p:nvPr/>
        </p:nvSpPr>
        <p:spPr bwMode="auto">
          <a:xfrm rot="5400000">
            <a:off x="7874973" y="1071764"/>
            <a:ext cx="333798" cy="4566448"/>
          </a:xfrm>
          <a:prstGeom prst="roundRect">
            <a:avLst>
              <a:gd name="adj" fmla="val 13032"/>
            </a:avLst>
          </a:prstGeom>
          <a:solidFill>
            <a:schemeClr val="accent4"/>
          </a:solidFill>
        </p:spPr>
        <p:txBody>
          <a:bodyPr rot="0" vert="horz" wrap="square" lIns="91440" tIns="45720" rIns="91440" bIns="45720" anchor="ctr" anchorCtr="0" upright="1">
            <a:noAutofit/>
          </a:bodyPr>
          <a:lstStyle/>
          <a:p>
            <a:pPr marL="342900" marR="0" lvl="0" indent="-342900" algn="ctr" defTabSz="914400" rtl="0" eaLnBrk="1" fontAlgn="auto" latinLnBrk="0" hangingPunct="1">
              <a:lnSpc>
                <a:spcPct val="107000"/>
              </a:lnSpc>
              <a:spcBef>
                <a:spcPts val="0"/>
              </a:spcBef>
              <a:spcAft>
                <a:spcPts val="800"/>
              </a:spcAft>
              <a:buClrTx/>
              <a:buSzTx/>
              <a:buFont typeface="+mj-lt"/>
              <a:buAutoNum type="arabicPeriod" startAt="6"/>
              <a:tabLst/>
              <a:defRPr/>
            </a:pP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2</a:t>
            </a:r>
            <a:r>
              <a:rPr kumimoji="0" lang="nl-NL" sz="1400" b="1" u="none" strike="noStrike" kern="1200" cap="none" spc="0" normalizeH="0" baseline="3000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e</a:t>
            </a: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  uitgifte apotheek</a:t>
            </a:r>
            <a:endParaRPr kumimoji="0" lang="nl-NL" sz="140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cxnSp>
        <p:nvCxnSpPr>
          <p:cNvPr id="17" name="Rechte verbindingslijn met pijl 16">
            <a:extLst>
              <a:ext uri="{FF2B5EF4-FFF2-40B4-BE49-F238E27FC236}">
                <a16:creationId xmlns:a16="http://schemas.microsoft.com/office/drawing/2014/main" id="{9CA5A4BD-86AA-22CD-4B75-24B3080FC186}"/>
              </a:ext>
            </a:extLst>
          </p:cNvPr>
          <p:cNvCxnSpPr>
            <a:cxnSpLocks/>
            <a:endCxn id="22" idx="1"/>
          </p:cNvCxnSpPr>
          <p:nvPr/>
        </p:nvCxnSpPr>
        <p:spPr>
          <a:xfrm>
            <a:off x="9233447" y="5144655"/>
            <a:ext cx="805904" cy="5272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Rechte verbindingslijn met pijl 17">
            <a:extLst>
              <a:ext uri="{FF2B5EF4-FFF2-40B4-BE49-F238E27FC236}">
                <a16:creationId xmlns:a16="http://schemas.microsoft.com/office/drawing/2014/main" id="{BA430366-EFC2-1734-77B1-912E93EAEB45}"/>
              </a:ext>
            </a:extLst>
          </p:cNvPr>
          <p:cNvCxnSpPr>
            <a:cxnSpLocks/>
            <a:endCxn id="20" idx="1"/>
          </p:cNvCxnSpPr>
          <p:nvPr/>
        </p:nvCxnSpPr>
        <p:spPr>
          <a:xfrm flipV="1">
            <a:off x="9233447" y="4795416"/>
            <a:ext cx="805904" cy="358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Rechte verbindingslijn met pijl 18">
            <a:extLst>
              <a:ext uri="{FF2B5EF4-FFF2-40B4-BE49-F238E27FC236}">
                <a16:creationId xmlns:a16="http://schemas.microsoft.com/office/drawing/2014/main" id="{18F440CC-606E-479A-6B7D-50DC127A7C03}"/>
              </a:ext>
            </a:extLst>
          </p:cNvPr>
          <p:cNvCxnSpPr>
            <a:cxnSpLocks/>
            <a:endCxn id="21" idx="1"/>
          </p:cNvCxnSpPr>
          <p:nvPr/>
        </p:nvCxnSpPr>
        <p:spPr>
          <a:xfrm>
            <a:off x="9233447" y="5144655"/>
            <a:ext cx="775837" cy="1377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kstvak 2">
            <a:extLst>
              <a:ext uri="{FF2B5EF4-FFF2-40B4-BE49-F238E27FC236}">
                <a16:creationId xmlns:a16="http://schemas.microsoft.com/office/drawing/2014/main" id="{B96AF318-E16A-3894-D91E-6ED4759DC2C9}"/>
              </a:ext>
            </a:extLst>
          </p:cNvPr>
          <p:cNvSpPr txBox="1">
            <a:spLocks noChangeArrowheads="1"/>
          </p:cNvSpPr>
          <p:nvPr/>
        </p:nvSpPr>
        <p:spPr bwMode="auto">
          <a:xfrm>
            <a:off x="10039351" y="4623926"/>
            <a:ext cx="1836833" cy="34297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Calibri" panose="020F0502020204030204" pitchFamily="34" charset="0"/>
              </a:rPr>
              <a:t>TRAJECT GROEN</a:t>
            </a:r>
            <a:endParaRPr kumimoji="0" lang="nl-NL" sz="16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1" name="Tekstvak 2">
            <a:extLst>
              <a:ext uri="{FF2B5EF4-FFF2-40B4-BE49-F238E27FC236}">
                <a16:creationId xmlns:a16="http://schemas.microsoft.com/office/drawing/2014/main" id="{1DF7C10A-B048-33B8-0FFF-D0264B8771A5}"/>
              </a:ext>
            </a:extLst>
          </p:cNvPr>
          <p:cNvSpPr txBox="1">
            <a:spLocks noChangeArrowheads="1"/>
          </p:cNvSpPr>
          <p:nvPr/>
        </p:nvSpPr>
        <p:spPr bwMode="auto">
          <a:xfrm>
            <a:off x="10009284" y="6349862"/>
            <a:ext cx="1836833" cy="34406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Calibri" panose="020F0502020204030204" pitchFamily="34" charset="0"/>
              </a:rPr>
              <a:t>TRAJECT ROOD</a:t>
            </a:r>
            <a:endParaRPr kumimoji="0" lang="nl-NL" sz="16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2" name="Tekstvak 2">
            <a:extLst>
              <a:ext uri="{FF2B5EF4-FFF2-40B4-BE49-F238E27FC236}">
                <a16:creationId xmlns:a16="http://schemas.microsoft.com/office/drawing/2014/main" id="{4C40F211-407A-E855-C61A-E7BD1A83CC2A}"/>
              </a:ext>
            </a:extLst>
          </p:cNvPr>
          <p:cNvSpPr txBox="1">
            <a:spLocks noChangeArrowheads="1"/>
          </p:cNvSpPr>
          <p:nvPr/>
        </p:nvSpPr>
        <p:spPr bwMode="auto">
          <a:xfrm>
            <a:off x="10039351" y="5500454"/>
            <a:ext cx="1836833" cy="34297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99707"/>
                </a:solidFill>
                <a:effectLst/>
                <a:uLnTx/>
                <a:uFillTx/>
                <a:latin typeface="Calibri" panose="020F0502020204030204" pitchFamily="34" charset="0"/>
                <a:ea typeface="Calibri" panose="020F0502020204030204" pitchFamily="34" charset="0"/>
                <a:cs typeface="Calibri" panose="020F0502020204030204" pitchFamily="34" charset="0"/>
              </a:rPr>
              <a:t>TRAJECT ORANJE</a:t>
            </a:r>
          </a:p>
        </p:txBody>
      </p:sp>
      <p:sp>
        <p:nvSpPr>
          <p:cNvPr id="30" name="AutoVorm 2">
            <a:extLst>
              <a:ext uri="{FF2B5EF4-FFF2-40B4-BE49-F238E27FC236}">
                <a16:creationId xmlns:a16="http://schemas.microsoft.com/office/drawing/2014/main" id="{8E231ACC-E76D-2D5A-B9F8-1A6C3CF43FA8}"/>
              </a:ext>
            </a:extLst>
          </p:cNvPr>
          <p:cNvSpPr>
            <a:spLocks noChangeArrowheads="1"/>
          </p:cNvSpPr>
          <p:nvPr/>
        </p:nvSpPr>
        <p:spPr bwMode="auto">
          <a:xfrm rot="5400000">
            <a:off x="7855554" y="64969"/>
            <a:ext cx="333797" cy="4566448"/>
          </a:xfrm>
          <a:prstGeom prst="roundRect">
            <a:avLst>
              <a:gd name="adj" fmla="val 13032"/>
            </a:avLst>
          </a:prstGeom>
          <a:solidFill>
            <a:schemeClr val="accent1">
              <a:alpha val="40000"/>
            </a:schemeClr>
          </a:solidFill>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400" b="1"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5a. Extra instructie of terug naar 2a?</a:t>
            </a:r>
            <a:endParaRPr kumimoji="0" lang="nl-NL" sz="140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cxnSp>
        <p:nvCxnSpPr>
          <p:cNvPr id="33" name="Verbindingslijn: gebogen 32">
            <a:extLst>
              <a:ext uri="{FF2B5EF4-FFF2-40B4-BE49-F238E27FC236}">
                <a16:creationId xmlns:a16="http://schemas.microsoft.com/office/drawing/2014/main" id="{8DC490E9-F9D9-CAE7-50A0-8FDF0D6FE499}"/>
              </a:ext>
            </a:extLst>
          </p:cNvPr>
          <p:cNvCxnSpPr>
            <a:cxnSpLocks/>
            <a:endCxn id="30" idx="2"/>
          </p:cNvCxnSpPr>
          <p:nvPr/>
        </p:nvCxnSpPr>
        <p:spPr>
          <a:xfrm rot="5400000" flipH="1" flipV="1">
            <a:off x="4200374" y="3523388"/>
            <a:ext cx="2714049" cy="363662"/>
          </a:xfrm>
          <a:prstGeom prst="bentConnector2">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6" name="Tekstvak 35">
            <a:extLst>
              <a:ext uri="{FF2B5EF4-FFF2-40B4-BE49-F238E27FC236}">
                <a16:creationId xmlns:a16="http://schemas.microsoft.com/office/drawing/2014/main" id="{E13BFEF4-5F37-4E8F-8280-F6FF186A203C}"/>
              </a:ext>
            </a:extLst>
          </p:cNvPr>
          <p:cNvSpPr txBox="1"/>
          <p:nvPr/>
        </p:nvSpPr>
        <p:spPr>
          <a:xfrm>
            <a:off x="5989553" y="5571571"/>
            <a:ext cx="3303161" cy="553998"/>
          </a:xfrm>
          <a:prstGeom prst="rect">
            <a:avLst/>
          </a:prstGeom>
          <a:solidFill>
            <a:schemeClr val="bg1"/>
          </a:solidFill>
          <a:ln>
            <a:solidFill>
              <a:schemeClr val="accent6"/>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inregelen in dagelijkse gang van zaken?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communiceer je aan volgende schakel(s)? </a:t>
            </a:r>
          </a:p>
        </p:txBody>
      </p:sp>
      <p:cxnSp>
        <p:nvCxnSpPr>
          <p:cNvPr id="38" name="Verbindingslijn: gebogen 37">
            <a:extLst>
              <a:ext uri="{FF2B5EF4-FFF2-40B4-BE49-F238E27FC236}">
                <a16:creationId xmlns:a16="http://schemas.microsoft.com/office/drawing/2014/main" id="{3F7B779F-044A-BED9-F1AE-B3B89B20D6F2}"/>
              </a:ext>
            </a:extLst>
          </p:cNvPr>
          <p:cNvCxnSpPr>
            <a:cxnSpLocks/>
          </p:cNvCxnSpPr>
          <p:nvPr/>
        </p:nvCxnSpPr>
        <p:spPr>
          <a:xfrm flipV="1">
            <a:off x="2742866" y="1553947"/>
            <a:ext cx="3015783" cy="306919"/>
          </a:xfrm>
          <a:prstGeom prst="bentConnector3">
            <a:avLst>
              <a:gd name="adj1" fmla="val 83243"/>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9" name="AutoVorm 2">
            <a:extLst>
              <a:ext uri="{FF2B5EF4-FFF2-40B4-BE49-F238E27FC236}">
                <a16:creationId xmlns:a16="http://schemas.microsoft.com/office/drawing/2014/main" id="{F689B807-D34D-356C-788B-4176031969D1}"/>
              </a:ext>
            </a:extLst>
          </p:cNvPr>
          <p:cNvSpPr>
            <a:spLocks noChangeArrowheads="1"/>
          </p:cNvSpPr>
          <p:nvPr/>
        </p:nvSpPr>
        <p:spPr bwMode="auto">
          <a:xfrm rot="5400000">
            <a:off x="7109447" y="3367628"/>
            <a:ext cx="900000" cy="3348000"/>
          </a:xfrm>
          <a:prstGeom prst="cloud">
            <a:avLst/>
          </a:prstGeom>
          <a:solidFill>
            <a:srgbClr val="1F6E6B"/>
          </a:solidFill>
          <a:ln>
            <a:solidFill>
              <a:srgbClr val="1F6E6B"/>
            </a:solidFill>
          </a:ln>
        </p:spPr>
        <p:style>
          <a:lnRef idx="0">
            <a:scrgbClr r="0" g="0" b="0"/>
          </a:lnRef>
          <a:fillRef idx="0">
            <a:scrgbClr r="0" g="0" b="0"/>
          </a:fillRef>
          <a:effectRef idx="0">
            <a:scrgbClr r="0" g="0" b="0"/>
          </a:effectRef>
          <a:fontRef idx="minor">
            <a:schemeClr val="lt1"/>
          </a:fontRef>
        </p:style>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7.  Risico-inschatting vervolg behandeling</a:t>
            </a:r>
            <a:endPar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cxnSp>
        <p:nvCxnSpPr>
          <p:cNvPr id="78" name="Rechte verbindingslijn met pijl 77">
            <a:extLst>
              <a:ext uri="{FF2B5EF4-FFF2-40B4-BE49-F238E27FC236}">
                <a16:creationId xmlns:a16="http://schemas.microsoft.com/office/drawing/2014/main" id="{F16500A9-C4EC-ADC0-4723-C02625AFDFB3}"/>
              </a:ext>
            </a:extLst>
          </p:cNvPr>
          <p:cNvCxnSpPr>
            <a:cxnSpLocks/>
          </p:cNvCxnSpPr>
          <p:nvPr/>
        </p:nvCxnSpPr>
        <p:spPr>
          <a:xfrm>
            <a:off x="8005840" y="2896826"/>
            <a:ext cx="0" cy="2849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017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tekst 6">
            <a:extLst>
              <a:ext uri="{FF2B5EF4-FFF2-40B4-BE49-F238E27FC236}">
                <a16:creationId xmlns:a16="http://schemas.microsoft.com/office/drawing/2014/main" id="{F7E87A73-7A9C-539E-9F83-DFF39AA5068E}"/>
              </a:ext>
            </a:extLst>
          </p:cNvPr>
          <p:cNvSpPr>
            <a:spLocks noGrp="1"/>
          </p:cNvSpPr>
          <p:nvPr>
            <p:ph type="body" sz="quarter" idx="10"/>
          </p:nvPr>
        </p:nvSpPr>
        <p:spPr>
          <a:xfrm>
            <a:off x="540000" y="263079"/>
            <a:ext cx="11088000" cy="626604"/>
          </a:xfrm>
        </p:spPr>
        <p:txBody>
          <a:bodyPr/>
          <a:lstStyle/>
          <a:p>
            <a:r>
              <a:rPr lang="nl-NL" dirty="0" err="1"/>
              <a:t>Patiëntenreis</a:t>
            </a:r>
            <a:r>
              <a:rPr lang="nl-NL" dirty="0"/>
              <a:t>  ‘Bestaande patiënt’ </a:t>
            </a:r>
          </a:p>
        </p:txBody>
      </p:sp>
      <p:sp>
        <p:nvSpPr>
          <p:cNvPr id="2" name="Tekstvak 1">
            <a:extLst>
              <a:ext uri="{FF2B5EF4-FFF2-40B4-BE49-F238E27FC236}">
                <a16:creationId xmlns:a16="http://schemas.microsoft.com/office/drawing/2014/main" id="{8401A925-1CDB-E11F-DEEE-1D038DCB40A2}"/>
              </a:ext>
            </a:extLst>
          </p:cNvPr>
          <p:cNvSpPr txBox="1"/>
          <p:nvPr/>
        </p:nvSpPr>
        <p:spPr>
          <a:xfrm>
            <a:off x="4191724" y="4126253"/>
            <a:ext cx="3391744" cy="400110"/>
          </a:xfrm>
          <a:prstGeom prst="rect">
            <a:avLst/>
          </a:prstGeom>
          <a:solidFill>
            <a:schemeClr val="bg1"/>
          </a:solidFill>
          <a:ln>
            <a:solidFill>
              <a:srgbClr val="1F6E6B"/>
            </a:solid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 vaak?</a:t>
            </a:r>
          </a:p>
        </p:txBody>
      </p:sp>
      <p:cxnSp>
        <p:nvCxnSpPr>
          <p:cNvPr id="3" name="Rechte verbindingslijn met pijl 2">
            <a:extLst>
              <a:ext uri="{FF2B5EF4-FFF2-40B4-BE49-F238E27FC236}">
                <a16:creationId xmlns:a16="http://schemas.microsoft.com/office/drawing/2014/main" id="{8B2C1EE0-2FBF-5315-3CF4-949D8EC6364C}"/>
              </a:ext>
            </a:extLst>
          </p:cNvPr>
          <p:cNvCxnSpPr>
            <a:cxnSpLocks/>
            <a:endCxn id="53" idx="1"/>
          </p:cNvCxnSpPr>
          <p:nvPr/>
        </p:nvCxnSpPr>
        <p:spPr>
          <a:xfrm>
            <a:off x="3347648" y="2584836"/>
            <a:ext cx="0" cy="21312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Rechthoek 3">
            <a:extLst>
              <a:ext uri="{FF2B5EF4-FFF2-40B4-BE49-F238E27FC236}">
                <a16:creationId xmlns:a16="http://schemas.microsoft.com/office/drawing/2014/main" id="{BCD0F9BA-98CD-47AC-E169-5D363A4CED1B}"/>
              </a:ext>
            </a:extLst>
          </p:cNvPr>
          <p:cNvSpPr/>
          <p:nvPr/>
        </p:nvSpPr>
        <p:spPr>
          <a:xfrm>
            <a:off x="369483" y="1986781"/>
            <a:ext cx="3102367" cy="579005"/>
          </a:xfrm>
          <a:prstGeom prst="rect">
            <a:avLst/>
          </a:prstGeom>
          <a:solidFill>
            <a:schemeClr val="bg1"/>
          </a:solidFill>
          <a:ln>
            <a:solidFill>
              <a:srgbClr val="1F6E6B"/>
            </a:solidFill>
          </a:ln>
        </p:spPr>
        <p:txBody>
          <a:bodyPr wrap="square">
            <a:spAutoFit/>
          </a:bodyPr>
          <a:lstStyle/>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Hoe includeren jullie, ofwel welke pad(en) kiezen jullie?</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Rolverdeling apotheek, 1</a:t>
            </a:r>
            <a:r>
              <a:rPr kumimoji="0" lang="nl-NL" sz="1000" b="0" u="none" strike="noStrike" kern="1200" cap="none" spc="0" normalizeH="0" baseline="3000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e</a:t>
            </a: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 lijn en 2</a:t>
            </a:r>
            <a:r>
              <a:rPr kumimoji="0" lang="nl-NL" sz="1000" b="0" u="none" strike="noStrike" kern="1200" cap="none" spc="0" normalizeH="0" baseline="3000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e</a:t>
            </a: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 lijn</a:t>
            </a:r>
          </a:p>
        </p:txBody>
      </p:sp>
      <p:sp>
        <p:nvSpPr>
          <p:cNvPr id="5" name="Tekstvak 2">
            <a:extLst>
              <a:ext uri="{FF2B5EF4-FFF2-40B4-BE49-F238E27FC236}">
                <a16:creationId xmlns:a16="http://schemas.microsoft.com/office/drawing/2014/main" id="{8021CE1C-F94B-1177-E878-1EDC6C598899}"/>
              </a:ext>
            </a:extLst>
          </p:cNvPr>
          <p:cNvSpPr txBox="1">
            <a:spLocks noChangeArrowheads="1"/>
          </p:cNvSpPr>
          <p:nvPr/>
        </p:nvSpPr>
        <p:spPr bwMode="auto">
          <a:xfrm>
            <a:off x="3405736" y="3293470"/>
            <a:ext cx="652083" cy="22248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05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Pad 3 </a:t>
            </a:r>
          </a:p>
        </p:txBody>
      </p:sp>
      <p:sp>
        <p:nvSpPr>
          <p:cNvPr id="6" name="Tekstvak 2">
            <a:extLst>
              <a:ext uri="{FF2B5EF4-FFF2-40B4-BE49-F238E27FC236}">
                <a16:creationId xmlns:a16="http://schemas.microsoft.com/office/drawing/2014/main" id="{C3467F45-590A-93ED-3307-C3E8CFD7BC08}"/>
              </a:ext>
            </a:extLst>
          </p:cNvPr>
          <p:cNvSpPr txBox="1">
            <a:spLocks noChangeArrowheads="1"/>
          </p:cNvSpPr>
          <p:nvPr/>
        </p:nvSpPr>
        <p:spPr bwMode="auto">
          <a:xfrm>
            <a:off x="3917021" y="1945093"/>
            <a:ext cx="622245" cy="27388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05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Pad 1 </a:t>
            </a:r>
          </a:p>
        </p:txBody>
      </p:sp>
      <p:sp>
        <p:nvSpPr>
          <p:cNvPr id="8" name="Tekstvak 2">
            <a:extLst>
              <a:ext uri="{FF2B5EF4-FFF2-40B4-BE49-F238E27FC236}">
                <a16:creationId xmlns:a16="http://schemas.microsoft.com/office/drawing/2014/main" id="{B7BE8513-8E0A-C352-B178-3D77F0A0A9BD}"/>
              </a:ext>
            </a:extLst>
          </p:cNvPr>
          <p:cNvSpPr txBox="1">
            <a:spLocks noChangeArrowheads="1"/>
          </p:cNvSpPr>
          <p:nvPr/>
        </p:nvSpPr>
        <p:spPr bwMode="auto">
          <a:xfrm>
            <a:off x="4230581" y="2708265"/>
            <a:ext cx="554538" cy="2726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050" b="1"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Pad 2 </a:t>
            </a:r>
          </a:p>
        </p:txBody>
      </p:sp>
      <p:cxnSp>
        <p:nvCxnSpPr>
          <p:cNvPr id="9" name="Rechte verbindingslijn met pijl 8">
            <a:extLst>
              <a:ext uri="{FF2B5EF4-FFF2-40B4-BE49-F238E27FC236}">
                <a16:creationId xmlns:a16="http://schemas.microsoft.com/office/drawing/2014/main" id="{3FEB0A6D-0475-0617-74F4-8179941E35AE}"/>
              </a:ext>
            </a:extLst>
          </p:cNvPr>
          <p:cNvCxnSpPr>
            <a:cxnSpLocks/>
          </p:cNvCxnSpPr>
          <p:nvPr/>
        </p:nvCxnSpPr>
        <p:spPr>
          <a:xfrm>
            <a:off x="3471850" y="2572962"/>
            <a:ext cx="972971" cy="760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Rechte verbindingslijn met pijl 27">
            <a:extLst>
              <a:ext uri="{FF2B5EF4-FFF2-40B4-BE49-F238E27FC236}">
                <a16:creationId xmlns:a16="http://schemas.microsoft.com/office/drawing/2014/main" id="{192539F2-E17A-3B33-11AD-1882039113CB}"/>
              </a:ext>
            </a:extLst>
          </p:cNvPr>
          <p:cNvCxnSpPr>
            <a:cxnSpLocks/>
            <a:stCxn id="4" idx="3"/>
            <a:endCxn id="44" idx="1"/>
          </p:cNvCxnSpPr>
          <p:nvPr/>
        </p:nvCxnSpPr>
        <p:spPr>
          <a:xfrm>
            <a:off x="3471850" y="2276284"/>
            <a:ext cx="1529358" cy="7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Rechte verbindingslijn met pijl 40">
            <a:extLst>
              <a:ext uri="{FF2B5EF4-FFF2-40B4-BE49-F238E27FC236}">
                <a16:creationId xmlns:a16="http://schemas.microsoft.com/office/drawing/2014/main" id="{93D5EF29-2F19-D60F-AAD3-6B5B40901D3A}"/>
              </a:ext>
            </a:extLst>
          </p:cNvPr>
          <p:cNvCxnSpPr>
            <a:cxnSpLocks/>
            <a:stCxn id="44" idx="3"/>
            <a:endCxn id="45" idx="1"/>
          </p:cNvCxnSpPr>
          <p:nvPr/>
        </p:nvCxnSpPr>
        <p:spPr>
          <a:xfrm flipV="1">
            <a:off x="8173875" y="2266980"/>
            <a:ext cx="1033384" cy="16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Rechte verbindingslijn met pijl 41">
            <a:extLst>
              <a:ext uri="{FF2B5EF4-FFF2-40B4-BE49-F238E27FC236}">
                <a16:creationId xmlns:a16="http://schemas.microsoft.com/office/drawing/2014/main" id="{390647C3-B1E9-5D86-2358-B45BB7DBA672}"/>
              </a:ext>
            </a:extLst>
          </p:cNvPr>
          <p:cNvCxnSpPr>
            <a:cxnSpLocks/>
          </p:cNvCxnSpPr>
          <p:nvPr/>
        </p:nvCxnSpPr>
        <p:spPr>
          <a:xfrm flipH="1">
            <a:off x="9926198" y="2839816"/>
            <a:ext cx="399927" cy="3202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Rechte verbindingslijn met pijl 42">
            <a:extLst>
              <a:ext uri="{FF2B5EF4-FFF2-40B4-BE49-F238E27FC236}">
                <a16:creationId xmlns:a16="http://schemas.microsoft.com/office/drawing/2014/main" id="{903214C3-69E4-066E-5C17-0A4490554F49}"/>
              </a:ext>
            </a:extLst>
          </p:cNvPr>
          <p:cNvCxnSpPr>
            <a:cxnSpLocks/>
          </p:cNvCxnSpPr>
          <p:nvPr/>
        </p:nvCxnSpPr>
        <p:spPr>
          <a:xfrm>
            <a:off x="10621135" y="2844587"/>
            <a:ext cx="0" cy="9782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echthoek 43">
            <a:extLst>
              <a:ext uri="{FF2B5EF4-FFF2-40B4-BE49-F238E27FC236}">
                <a16:creationId xmlns:a16="http://schemas.microsoft.com/office/drawing/2014/main" id="{7F77BAC6-822D-7E8B-F5A5-40247EDB28E1}"/>
              </a:ext>
            </a:extLst>
          </p:cNvPr>
          <p:cNvSpPr/>
          <p:nvPr/>
        </p:nvSpPr>
        <p:spPr>
          <a:xfrm>
            <a:off x="5001208" y="1993957"/>
            <a:ext cx="3172667" cy="579005"/>
          </a:xfrm>
          <a:prstGeom prst="rect">
            <a:avLst/>
          </a:prstGeom>
          <a:solidFill>
            <a:schemeClr val="bg1"/>
          </a:solidFill>
          <a:ln>
            <a:solidFill>
              <a:schemeClr val="accent4"/>
            </a:solidFill>
          </a:ln>
        </p:spPr>
        <p:txBody>
          <a:bodyPr wrap="square">
            <a:spAutoFit/>
          </a:bodyPr>
          <a:lstStyle/>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Hoe?</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Hoe vaak?</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Hoe anderen informeren?</a:t>
            </a:r>
          </a:p>
        </p:txBody>
      </p:sp>
      <p:sp>
        <p:nvSpPr>
          <p:cNvPr id="45" name="Rechthoek 44">
            <a:extLst>
              <a:ext uri="{FF2B5EF4-FFF2-40B4-BE49-F238E27FC236}">
                <a16:creationId xmlns:a16="http://schemas.microsoft.com/office/drawing/2014/main" id="{BE80C020-D070-7373-4E05-E0C6F23BB77A}"/>
              </a:ext>
            </a:extLst>
          </p:cNvPr>
          <p:cNvSpPr/>
          <p:nvPr/>
        </p:nvSpPr>
        <p:spPr>
          <a:xfrm>
            <a:off x="9207259" y="1895147"/>
            <a:ext cx="2773422" cy="743665"/>
          </a:xfrm>
          <a:prstGeom prst="rect">
            <a:avLst/>
          </a:prstGeom>
          <a:solidFill>
            <a:schemeClr val="bg1"/>
          </a:solidFill>
          <a:ln>
            <a:solidFill>
              <a:srgbClr val="1F6E6B"/>
            </a:solidFill>
          </a:ln>
        </p:spPr>
        <p:txBody>
          <a:bodyPr wrap="square">
            <a:spAutoFit/>
          </a:bodyPr>
          <a:lstStyle/>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Hoe?</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Wie betrokken?</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Welke keuzes kun je maken?</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Hoe anderen informeren?</a:t>
            </a:r>
          </a:p>
        </p:txBody>
      </p:sp>
      <p:sp>
        <p:nvSpPr>
          <p:cNvPr id="46" name="Tekstvak 45">
            <a:extLst>
              <a:ext uri="{FF2B5EF4-FFF2-40B4-BE49-F238E27FC236}">
                <a16:creationId xmlns:a16="http://schemas.microsoft.com/office/drawing/2014/main" id="{9E67B614-10ED-FDE3-301C-1A9CFC89767E}"/>
              </a:ext>
            </a:extLst>
          </p:cNvPr>
          <p:cNvSpPr txBox="1"/>
          <p:nvPr/>
        </p:nvSpPr>
        <p:spPr>
          <a:xfrm>
            <a:off x="1702042" y="5283828"/>
            <a:ext cx="3291209" cy="707886"/>
          </a:xfrm>
          <a:prstGeom prst="rect">
            <a:avLst/>
          </a:prstGeom>
          <a:solidFill>
            <a:schemeClr val="bg1"/>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Patiënt heeft contactmoment met zorgverlener.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Wanneer extra op de hoede en treed 4b in werking?</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Wie? </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communiceer je aan volgende schakel(s)? </a:t>
            </a:r>
          </a:p>
        </p:txBody>
      </p:sp>
      <p:cxnSp>
        <p:nvCxnSpPr>
          <p:cNvPr id="47" name="Rechte verbindingslijn met pijl 46">
            <a:extLst>
              <a:ext uri="{FF2B5EF4-FFF2-40B4-BE49-F238E27FC236}">
                <a16:creationId xmlns:a16="http://schemas.microsoft.com/office/drawing/2014/main" id="{D7E7EBC2-00CD-F87A-F7F8-5CC7FDB7C885}"/>
              </a:ext>
            </a:extLst>
          </p:cNvPr>
          <p:cNvCxnSpPr>
            <a:cxnSpLocks/>
            <a:stCxn id="2" idx="3"/>
          </p:cNvCxnSpPr>
          <p:nvPr/>
        </p:nvCxnSpPr>
        <p:spPr>
          <a:xfrm flipV="1">
            <a:off x="7583468" y="3609737"/>
            <a:ext cx="527368" cy="7165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Rechte verbindingslijn met pijl 47">
            <a:extLst>
              <a:ext uri="{FF2B5EF4-FFF2-40B4-BE49-F238E27FC236}">
                <a16:creationId xmlns:a16="http://schemas.microsoft.com/office/drawing/2014/main" id="{9BED8E57-5A7A-9A55-5A3D-D2D767FD8CD0}"/>
              </a:ext>
            </a:extLst>
          </p:cNvPr>
          <p:cNvCxnSpPr>
            <a:cxnSpLocks/>
            <a:stCxn id="46" idx="3"/>
          </p:cNvCxnSpPr>
          <p:nvPr/>
        </p:nvCxnSpPr>
        <p:spPr>
          <a:xfrm flipV="1">
            <a:off x="4993251" y="4725998"/>
            <a:ext cx="4065204" cy="911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Rechthoek 48">
            <a:extLst>
              <a:ext uri="{FF2B5EF4-FFF2-40B4-BE49-F238E27FC236}">
                <a16:creationId xmlns:a16="http://schemas.microsoft.com/office/drawing/2014/main" id="{E611B890-E2EE-79DB-DAF7-0F27D42D45C3}"/>
              </a:ext>
            </a:extLst>
          </p:cNvPr>
          <p:cNvSpPr/>
          <p:nvPr/>
        </p:nvSpPr>
        <p:spPr>
          <a:xfrm>
            <a:off x="9129107" y="4945808"/>
            <a:ext cx="2958431" cy="743665"/>
          </a:xfrm>
          <a:prstGeom prst="rect">
            <a:avLst/>
          </a:prstGeom>
          <a:solidFill>
            <a:schemeClr val="bg1"/>
          </a:solidFill>
          <a:ln>
            <a:solidFill>
              <a:schemeClr val="accent1"/>
            </a:solidFill>
          </a:ln>
        </p:spPr>
        <p:txBody>
          <a:bodyPr wrap="square">
            <a:spAutoFit/>
          </a:bodyPr>
          <a:lstStyle/>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rPr>
              <a:t>Wie?</a:t>
            </a:r>
            <a:endPar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Hoe/wat communiceer je aan volgende schakel(s)? </a:t>
            </a:r>
          </a:p>
          <a:p>
            <a:pPr marL="171450" marR="0" lvl="0" indent="-171450" algn="l" defTabSz="914400" rtl="0" eaLnBrk="1" fontAlgn="auto" latinLnBrk="0" hangingPunct="1">
              <a:lnSpc>
                <a:spcPct val="107000"/>
              </a:lnSpc>
              <a:spcBef>
                <a:spcPts val="0"/>
              </a:spcBef>
              <a:spcAft>
                <a:spcPts val="0"/>
              </a:spcAft>
              <a:buClrTx/>
              <a:buSzTx/>
              <a:buFontTx/>
              <a:buChar char="-"/>
              <a:tabLst/>
              <a:defRPr/>
            </a:pPr>
            <a:r>
              <a:rPr kumimoji="0" lang="nl-NL" sz="1000" b="0" u="none" strike="noStrike" kern="1200" cap="none" spc="0" normalizeH="0" baseline="0" noProof="0" dirty="0">
                <a:ln>
                  <a:noFill/>
                </a:ln>
                <a:solidFill>
                  <a:srgbClr val="303030"/>
                </a:solidFill>
                <a:effectLst/>
                <a:uLnTx/>
                <a:uFillTx/>
                <a:latin typeface="Calibri" panose="020F0502020204030204" pitchFamily="34" charset="0"/>
                <a:cs typeface="Calibri" panose="020F0502020204030204" pitchFamily="34" charset="0"/>
              </a:rPr>
              <a:t>Wat vertel je patiënt?</a:t>
            </a:r>
          </a:p>
        </p:txBody>
      </p:sp>
      <p:cxnSp>
        <p:nvCxnSpPr>
          <p:cNvPr id="50" name="Rechte verbindingslijn met pijl 49">
            <a:extLst>
              <a:ext uri="{FF2B5EF4-FFF2-40B4-BE49-F238E27FC236}">
                <a16:creationId xmlns:a16="http://schemas.microsoft.com/office/drawing/2014/main" id="{A9CD30B8-FE9C-5D91-1BE5-5B610AD7DDCC}"/>
              </a:ext>
            </a:extLst>
          </p:cNvPr>
          <p:cNvCxnSpPr>
            <a:cxnSpLocks/>
            <a:stCxn id="2" idx="3"/>
          </p:cNvCxnSpPr>
          <p:nvPr/>
        </p:nvCxnSpPr>
        <p:spPr>
          <a:xfrm>
            <a:off x="7583468" y="4326308"/>
            <a:ext cx="15456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AutoVorm 2">
            <a:extLst>
              <a:ext uri="{FF2B5EF4-FFF2-40B4-BE49-F238E27FC236}">
                <a16:creationId xmlns:a16="http://schemas.microsoft.com/office/drawing/2014/main" id="{3F602080-0A9F-3109-9337-D66D1693C47B}"/>
              </a:ext>
            </a:extLst>
          </p:cNvPr>
          <p:cNvSpPr>
            <a:spLocks noChangeArrowheads="1"/>
          </p:cNvSpPr>
          <p:nvPr/>
        </p:nvSpPr>
        <p:spPr bwMode="auto">
          <a:xfrm rot="5400000">
            <a:off x="1377654" y="48558"/>
            <a:ext cx="968617" cy="2999898"/>
          </a:xfrm>
          <a:prstGeom prst="cloud">
            <a:avLst/>
          </a:prstGeom>
          <a:solidFill>
            <a:srgbClr val="1F6E6B"/>
          </a:solidFill>
          <a:ln>
            <a:noFill/>
          </a:ln>
        </p:spPr>
        <p:style>
          <a:lnRef idx="0">
            <a:scrgbClr r="0" g="0" b="0"/>
          </a:lnRef>
          <a:fillRef idx="0">
            <a:scrgbClr r="0" g="0" b="0"/>
          </a:fillRef>
          <a:effectRef idx="0">
            <a:scrgbClr r="0" g="0" b="0"/>
          </a:effectRef>
          <a:fontRef idx="minor">
            <a:schemeClr val="lt1"/>
          </a:fontRef>
        </p:style>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1. Inclusie criteria bepalen</a:t>
            </a:r>
            <a:endPar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2" name="AutoVorm 2">
            <a:extLst>
              <a:ext uri="{FF2B5EF4-FFF2-40B4-BE49-F238E27FC236}">
                <a16:creationId xmlns:a16="http://schemas.microsoft.com/office/drawing/2014/main" id="{81F2DCF0-6444-C5B0-0661-2706B6A24028}"/>
              </a:ext>
            </a:extLst>
          </p:cNvPr>
          <p:cNvSpPr>
            <a:spLocks noChangeArrowheads="1"/>
          </p:cNvSpPr>
          <p:nvPr/>
        </p:nvSpPr>
        <p:spPr bwMode="auto">
          <a:xfrm rot="5400000">
            <a:off x="6064157" y="50719"/>
            <a:ext cx="968615" cy="3124743"/>
          </a:xfrm>
          <a:prstGeom prst="cloud">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2a. Sein apotheeksysteem ‘risico patiënt’</a:t>
            </a:r>
            <a:endPar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3" name="AutoVorm 2">
            <a:extLst>
              <a:ext uri="{FF2B5EF4-FFF2-40B4-BE49-F238E27FC236}">
                <a16:creationId xmlns:a16="http://schemas.microsoft.com/office/drawing/2014/main" id="{1F7A2B5E-31A5-99DE-DB9E-CDD50F92F121}"/>
              </a:ext>
            </a:extLst>
          </p:cNvPr>
          <p:cNvSpPr>
            <a:spLocks noChangeArrowheads="1"/>
          </p:cNvSpPr>
          <p:nvPr/>
        </p:nvSpPr>
        <p:spPr bwMode="auto">
          <a:xfrm rot="5400000">
            <a:off x="3059119" y="3359007"/>
            <a:ext cx="577057" cy="3291208"/>
          </a:xfrm>
          <a:prstGeom prst="roundRect">
            <a:avLst>
              <a:gd name="adj" fmla="val 13032"/>
            </a:avLst>
          </a:prstGeom>
          <a:solidFill>
            <a:schemeClr val="accent1"/>
          </a:solidFill>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2c. VERZOEK Herhaal recept / incident als opname</a:t>
            </a:r>
            <a:endParaRPr kumimoji="0" lang="nl-NL" sz="16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4" name="AutoVorm 2">
            <a:extLst>
              <a:ext uri="{FF2B5EF4-FFF2-40B4-BE49-F238E27FC236}">
                <a16:creationId xmlns:a16="http://schemas.microsoft.com/office/drawing/2014/main" id="{1F06C7E4-75B0-0263-59CE-B12B3DAF2F5C}"/>
              </a:ext>
            </a:extLst>
          </p:cNvPr>
          <p:cNvSpPr>
            <a:spLocks noChangeArrowheads="1"/>
          </p:cNvSpPr>
          <p:nvPr/>
        </p:nvSpPr>
        <p:spPr bwMode="auto">
          <a:xfrm rot="5400000">
            <a:off x="10038966" y="106797"/>
            <a:ext cx="1071704" cy="2826664"/>
          </a:xfrm>
          <a:prstGeom prst="cloud">
            <a:avLst/>
          </a:prstGeom>
          <a:solidFill>
            <a:srgbClr val="1F6E6B"/>
          </a:solidFill>
          <a:ln>
            <a:noFill/>
          </a:ln>
        </p:spPr>
        <p:style>
          <a:lnRef idx="0">
            <a:scrgbClr r="0" g="0" b="0"/>
          </a:lnRef>
          <a:fillRef idx="0">
            <a:scrgbClr r="0" g="0" b="0"/>
          </a:fillRef>
          <a:effectRef idx="0">
            <a:scrgbClr r="0" g="0" b="0"/>
          </a:effectRef>
          <a:fontRef idx="minor">
            <a:schemeClr val="lt1"/>
          </a:fontRef>
        </p:style>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3. Beslissing actie ondernemen</a:t>
            </a:r>
            <a:endPar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5" name="AutoVorm 2">
            <a:extLst>
              <a:ext uri="{FF2B5EF4-FFF2-40B4-BE49-F238E27FC236}">
                <a16:creationId xmlns:a16="http://schemas.microsoft.com/office/drawing/2014/main" id="{09BD1CF2-5B0D-EB69-0B64-EB4E4D01B2C0}"/>
              </a:ext>
            </a:extLst>
          </p:cNvPr>
          <p:cNvSpPr>
            <a:spLocks noChangeArrowheads="1"/>
          </p:cNvSpPr>
          <p:nvPr/>
        </p:nvSpPr>
        <p:spPr bwMode="auto">
          <a:xfrm rot="5400000">
            <a:off x="8887136" y="2494035"/>
            <a:ext cx="743855" cy="2134122"/>
          </a:xfrm>
          <a:prstGeom prst="cloud">
            <a:avLst/>
          </a:prstGeom>
          <a:solidFill>
            <a:schemeClr val="accent6">
              <a:alpha val="45000"/>
            </a:schemeClr>
          </a:solidFill>
          <a:ln>
            <a:noFill/>
          </a:ln>
          <a:effectLst/>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4a.        Geen actie</a:t>
            </a:r>
            <a:endParaRPr kumimoji="0" lang="nl-NL" sz="16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6" name="AutoVorm 2">
            <a:extLst>
              <a:ext uri="{FF2B5EF4-FFF2-40B4-BE49-F238E27FC236}">
                <a16:creationId xmlns:a16="http://schemas.microsoft.com/office/drawing/2014/main" id="{46D6D7F0-8483-386D-32E8-F0C8CC45306E}"/>
              </a:ext>
            </a:extLst>
          </p:cNvPr>
          <p:cNvSpPr>
            <a:spLocks noChangeArrowheads="1"/>
          </p:cNvSpPr>
          <p:nvPr/>
        </p:nvSpPr>
        <p:spPr bwMode="auto">
          <a:xfrm rot="5400000">
            <a:off x="10124013" y="2976755"/>
            <a:ext cx="968615" cy="2958434"/>
          </a:xfrm>
          <a:prstGeom prst="roundRect">
            <a:avLst>
              <a:gd name="adj" fmla="val 13032"/>
            </a:avLst>
          </a:prstGeom>
          <a:solidFill>
            <a:schemeClr val="accent1"/>
          </a:solidFill>
        </p:spPr>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4b. Extra opfriscursus of diagnose/medicament aanpassen</a:t>
            </a:r>
            <a:endParaRPr kumimoji="0" lang="nl-NL" sz="1600" b="0" u="none" strike="noStrike" kern="1200" cap="none" spc="0" normalizeH="0" baseline="0" noProof="0" dirty="0">
              <a:ln>
                <a:noFill/>
              </a:ln>
              <a:solidFill>
                <a:srgbClr val="30303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57" name="AutoVorm 2">
            <a:extLst>
              <a:ext uri="{FF2B5EF4-FFF2-40B4-BE49-F238E27FC236}">
                <a16:creationId xmlns:a16="http://schemas.microsoft.com/office/drawing/2014/main" id="{8DC8867C-A7E4-ECF0-7960-170B5762C26D}"/>
              </a:ext>
            </a:extLst>
          </p:cNvPr>
          <p:cNvSpPr>
            <a:spLocks noChangeArrowheads="1"/>
          </p:cNvSpPr>
          <p:nvPr/>
        </p:nvSpPr>
        <p:spPr bwMode="auto">
          <a:xfrm rot="5400000">
            <a:off x="5391467" y="1971249"/>
            <a:ext cx="968614" cy="3514530"/>
          </a:xfrm>
          <a:prstGeom prst="cloud">
            <a:avLst/>
          </a:prstGeom>
          <a:solidFill>
            <a:srgbClr val="1F6E6B"/>
          </a:solidFill>
          <a:ln>
            <a:noFill/>
          </a:ln>
        </p:spPr>
        <p:style>
          <a:lnRef idx="0">
            <a:scrgbClr r="0" g="0" b="0"/>
          </a:lnRef>
          <a:fillRef idx="0">
            <a:scrgbClr r="0" g="0" b="0"/>
          </a:fillRef>
          <a:effectRef idx="0">
            <a:scrgbClr r="0" g="0" b="0"/>
          </a:effectRef>
          <a:fontRef idx="minor">
            <a:schemeClr val="lt1"/>
          </a:fontRef>
        </p:style>
        <p:txBody>
          <a:bodyPr rot="0" vert="horz" wrap="square" lIns="91440" tIns="45720" rIns="91440" bIns="45720" anchor="ctr" anchorCtr="0" upright="1">
            <a:noAutofit/>
          </a:bodyPr>
          <a:lstStyle/>
          <a:p>
            <a:pPr marL="228600" marR="0" lvl="0" indent="0" algn="ctr" defTabSz="914400" rtl="0" eaLnBrk="1" fontAlgn="auto" latinLnBrk="0" hangingPunct="1">
              <a:lnSpc>
                <a:spcPct val="107000"/>
              </a:lnSpc>
              <a:spcBef>
                <a:spcPts val="0"/>
              </a:spcBef>
              <a:spcAft>
                <a:spcPts val="800"/>
              </a:spcAft>
              <a:buClrTx/>
              <a:buSzTx/>
              <a:buFontTx/>
              <a:buNone/>
              <a:tabLst/>
              <a:defRPr/>
            </a:pPr>
            <a:r>
              <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Times New Roman" panose="02020603050405020304" pitchFamily="18" charset="0"/>
                <a:cs typeface="Calibri" panose="020F0502020204030204" pitchFamily="34" charset="0"/>
              </a:rPr>
              <a:t>2b. Inplannen structurele opfriscursus</a:t>
            </a:r>
            <a:endParaRPr kumimoji="0" lang="nl-NL" sz="1600" b="0"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05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241703"/>
      </p:ext>
    </p:extLst>
  </p:cSld>
  <p:clrMapOvr>
    <a:masterClrMapping/>
  </p:clrMapOvr>
</p:sld>
</file>

<file path=ppt/theme/theme1.xml><?xml version="1.0" encoding="utf-8"?>
<a:theme xmlns:a="http://schemas.openxmlformats.org/drawingml/2006/main" name="1_Title">
  <a:themeElements>
    <a:clrScheme name="Zorgpad IM">
      <a:dk1>
        <a:srgbClr val="303030"/>
      </a:dk1>
      <a:lt1>
        <a:srgbClr val="FFFFFF"/>
      </a:lt1>
      <a:dk2>
        <a:srgbClr val="FFFFFF"/>
      </a:dk2>
      <a:lt2>
        <a:srgbClr val="FFFFFF"/>
      </a:lt2>
      <a:accent1>
        <a:srgbClr val="5DB3E5"/>
      </a:accent1>
      <a:accent2>
        <a:srgbClr val="0078BF"/>
      </a:accent2>
      <a:accent3>
        <a:srgbClr val="282979"/>
      </a:accent3>
      <a:accent4>
        <a:srgbClr val="9E6BA0"/>
      </a:accent4>
      <a:accent5>
        <a:srgbClr val="4D1A67"/>
      </a:accent5>
      <a:accent6>
        <a:srgbClr val="045D59"/>
      </a:accent6>
      <a:hlink>
        <a:srgbClr val="00B0F0"/>
      </a:hlink>
      <a:folHlink>
        <a:srgbClr val="6C298A"/>
      </a:folHlink>
    </a:clrScheme>
    <a:fontScheme name="E-WISE PowerPoint styling 2020">
      <a:majorFont>
        <a:latin typeface="Open Sans Extrabold"/>
        <a:ea typeface=""/>
        <a:cs typeface=""/>
      </a:majorFont>
      <a:minorFont>
        <a:latin typeface="Open Sans Semibold"/>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302C3FAE-7138-48F0-B532-B17B77C72152}" vid="{6B52ED65-EAAF-4026-B832-5776397CCE76}"/>
    </a:ext>
  </a:extLst>
</a:theme>
</file>

<file path=ppt/theme/theme2.xml><?xml version="1.0" encoding="utf-8"?>
<a:theme xmlns:a="http://schemas.openxmlformats.org/drawingml/2006/main" name="2_Title">
  <a:themeElements>
    <a:clrScheme name="Zorgpad IM">
      <a:dk1>
        <a:srgbClr val="303030"/>
      </a:dk1>
      <a:lt1>
        <a:srgbClr val="FFFFFF"/>
      </a:lt1>
      <a:dk2>
        <a:srgbClr val="FFFFFF"/>
      </a:dk2>
      <a:lt2>
        <a:srgbClr val="FFFFFF"/>
      </a:lt2>
      <a:accent1>
        <a:srgbClr val="5DB3E5"/>
      </a:accent1>
      <a:accent2>
        <a:srgbClr val="0078BF"/>
      </a:accent2>
      <a:accent3>
        <a:srgbClr val="282979"/>
      </a:accent3>
      <a:accent4>
        <a:srgbClr val="9E6BA0"/>
      </a:accent4>
      <a:accent5>
        <a:srgbClr val="4D1A67"/>
      </a:accent5>
      <a:accent6>
        <a:srgbClr val="045D59"/>
      </a:accent6>
      <a:hlink>
        <a:srgbClr val="00B0F0"/>
      </a:hlink>
      <a:folHlink>
        <a:srgbClr val="6C298A"/>
      </a:folHlink>
    </a:clrScheme>
    <a:fontScheme name="E-WISE PowerPoint styling 2020">
      <a:majorFont>
        <a:latin typeface="Open Sans Extrabold"/>
        <a:ea typeface=""/>
        <a:cs typeface=""/>
      </a:majorFont>
      <a:minorFont>
        <a:latin typeface="Open Sans Semibold"/>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302C3FAE-7138-48F0-B532-B17B77C72152}" vid="{6B52ED65-EAAF-4026-B832-5776397CCE76}"/>
    </a:ext>
  </a:extLst>
</a:theme>
</file>

<file path=ppt/theme/theme3.xml><?xml version="1.0" encoding="utf-8"?>
<a:theme xmlns:a="http://schemas.openxmlformats.org/drawingml/2006/main" name="3_Title">
  <a:themeElements>
    <a:clrScheme name="Zorgpad IM">
      <a:dk1>
        <a:srgbClr val="303030"/>
      </a:dk1>
      <a:lt1>
        <a:srgbClr val="FFFFFF"/>
      </a:lt1>
      <a:dk2>
        <a:srgbClr val="FFFFFF"/>
      </a:dk2>
      <a:lt2>
        <a:srgbClr val="FFFFFF"/>
      </a:lt2>
      <a:accent1>
        <a:srgbClr val="5DB3E5"/>
      </a:accent1>
      <a:accent2>
        <a:srgbClr val="0078BF"/>
      </a:accent2>
      <a:accent3>
        <a:srgbClr val="282979"/>
      </a:accent3>
      <a:accent4>
        <a:srgbClr val="9E6BA0"/>
      </a:accent4>
      <a:accent5>
        <a:srgbClr val="4D1A67"/>
      </a:accent5>
      <a:accent6>
        <a:srgbClr val="045D59"/>
      </a:accent6>
      <a:hlink>
        <a:srgbClr val="00B0F0"/>
      </a:hlink>
      <a:folHlink>
        <a:srgbClr val="6C298A"/>
      </a:folHlink>
    </a:clrScheme>
    <a:fontScheme name="E-WISE PowerPoint styling 2020">
      <a:majorFont>
        <a:latin typeface="Open Sans Extrabold"/>
        <a:ea typeface=""/>
        <a:cs typeface=""/>
      </a:majorFont>
      <a:minorFont>
        <a:latin typeface="Open Sans Semibold"/>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302C3FAE-7138-48F0-B532-B17B77C72152}" vid="{6B52ED65-EAAF-4026-B832-5776397CCE76}"/>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LengthInSeconds xmlns="79de89da-c715-4bc5-bef2-be4333b331e0" xsi:nil="true"/>
    <TaxCatchAll xmlns="adcbd46b-99a1-4fc0-9671-22a8c6f640ba" xsi:nil="true"/>
    <lcf76f155ced4ddcb4097134ff3c332f xmlns="79de89da-c715-4bc5-bef2-be4333b331e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C9F6B0B70003945B2B8D2F004BED8A2" ma:contentTypeVersion="17" ma:contentTypeDescription="Een nieuw document maken." ma:contentTypeScope="" ma:versionID="5d240f3ec342670d968b13617698b6f1">
  <xsd:schema xmlns:xsd="http://www.w3.org/2001/XMLSchema" xmlns:xs="http://www.w3.org/2001/XMLSchema" xmlns:p="http://schemas.microsoft.com/office/2006/metadata/properties" xmlns:ns2="79de89da-c715-4bc5-bef2-be4333b331e0" xmlns:ns3="adcbd46b-99a1-4fc0-9671-22a8c6f640ba" targetNamespace="http://schemas.microsoft.com/office/2006/metadata/properties" ma:root="true" ma:fieldsID="545b10233d36df5ce5b2e4253f75958e" ns2:_="" ns3:_="">
    <xsd:import namespace="79de89da-c715-4bc5-bef2-be4333b331e0"/>
    <xsd:import namespace="adcbd46b-99a1-4fc0-9671-22a8c6f640b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de89da-c715-4bc5-bef2-be4333b331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886f848b-54b9-4038-9cd7-61c85317436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dcbd46b-99a1-4fc0-9671-22a8c6f640ba" elementFormDefault="qualified">
    <xsd:import namespace="http://schemas.microsoft.com/office/2006/documentManagement/types"/>
    <xsd:import namespace="http://schemas.microsoft.com/office/infopath/2007/PartnerControls"/>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1d9c41c4-1cdd-4164-9cbe-a5b058bfdeea}" ma:internalName="TaxCatchAll" ma:showField="CatchAllData" ma:web="adcbd46b-99a1-4fc0-9671-22a8c6f640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F0D48D-33E2-4013-8E65-39874422F84D}">
  <ds:schemaRefs>
    <ds:schemaRef ds:uri="http://schemas.microsoft.com/office/infopath/2007/PartnerControls"/>
    <ds:schemaRef ds:uri="http://purl.org/dc/terms/"/>
    <ds:schemaRef ds:uri="http://purl.org/dc/dcmitype/"/>
    <ds:schemaRef ds:uri="http://schemas.microsoft.com/office/2006/metadata/properties"/>
    <ds:schemaRef ds:uri="79de89da-c715-4bc5-bef2-be4333b331e0"/>
    <ds:schemaRef ds:uri="http://schemas.microsoft.com/office/2006/documentManagement/types"/>
    <ds:schemaRef ds:uri="http://purl.org/dc/elements/1.1/"/>
    <ds:schemaRef ds:uri="http://schemas.openxmlformats.org/package/2006/metadata/core-properties"/>
    <ds:schemaRef ds:uri="adcbd46b-99a1-4fc0-9671-22a8c6f640ba"/>
    <ds:schemaRef ds:uri="http://www.w3.org/XML/1998/namespace"/>
  </ds:schemaRefs>
</ds:datastoreItem>
</file>

<file path=customXml/itemProps2.xml><?xml version="1.0" encoding="utf-8"?>
<ds:datastoreItem xmlns:ds="http://schemas.openxmlformats.org/officeDocument/2006/customXml" ds:itemID="{7C543772-93D9-4AB7-99F0-85FCC7487586}">
  <ds:schemaRefs>
    <ds:schemaRef ds:uri="http://schemas.microsoft.com/sharepoint/v3/contenttype/forms"/>
  </ds:schemaRefs>
</ds:datastoreItem>
</file>

<file path=customXml/itemProps3.xml><?xml version="1.0" encoding="utf-8"?>
<ds:datastoreItem xmlns:ds="http://schemas.openxmlformats.org/officeDocument/2006/customXml" ds:itemID="{4979C3BB-CF1F-4171-BA97-4CBFB64400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de89da-c715-4bc5-bef2-be4333b331e0"/>
    <ds:schemaRef ds:uri="adcbd46b-99a1-4fc0-9671-22a8c6f640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TotalTime>
  <Words>720</Words>
  <Application>Microsoft Office PowerPoint</Application>
  <PresentationFormat>Breedbeeld</PresentationFormat>
  <Paragraphs>113</Paragraphs>
  <Slides>7</Slides>
  <Notes>5</Notes>
  <HiddenSlides>0</HiddenSlides>
  <MMClips>0</MMClips>
  <ScaleCrop>false</ScaleCrop>
  <HeadingPairs>
    <vt:vector size="6" baseType="variant">
      <vt:variant>
        <vt:lpstr>Gebruikte lettertypen</vt:lpstr>
      </vt:variant>
      <vt:variant>
        <vt:i4>5</vt:i4>
      </vt:variant>
      <vt:variant>
        <vt:lpstr>Thema</vt:lpstr>
      </vt:variant>
      <vt:variant>
        <vt:i4>3</vt:i4>
      </vt:variant>
      <vt:variant>
        <vt:lpstr>Diatitels</vt:lpstr>
      </vt:variant>
      <vt:variant>
        <vt:i4>7</vt:i4>
      </vt:variant>
    </vt:vector>
  </HeadingPairs>
  <TitlesOfParts>
    <vt:vector size="15" baseType="lpstr">
      <vt:lpstr>Arial</vt:lpstr>
      <vt:lpstr>Calibri</vt:lpstr>
      <vt:lpstr>E-WISE-iconfont</vt:lpstr>
      <vt:lpstr>Open Sans Semibold</vt:lpstr>
      <vt:lpstr>Wingdings</vt:lpstr>
      <vt:lpstr>1_Title</vt:lpstr>
      <vt:lpstr>2_Title</vt:lpstr>
      <vt:lpstr>3_Title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Patiënt</dc:title>
  <dc:creator>Johanna Broese | Longalliantie</dc:creator>
  <cp:lastModifiedBy>Lidewij Sekhuis</cp:lastModifiedBy>
  <cp:revision>217</cp:revision>
  <cp:lastPrinted>2020-06-25T08:01:55Z</cp:lastPrinted>
  <dcterms:created xsi:type="dcterms:W3CDTF">2019-03-14T08:07:57Z</dcterms:created>
  <dcterms:modified xsi:type="dcterms:W3CDTF">2023-08-25T08:10:32Z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0x010100DC9F6B0B70003945B2B8D2F004BED8A2</vt:lpwstr>
  </property>
  <property fmtid="{D5CDD505-2E9C-101B-9397-08002B2CF9AE}" pid="3" name="Order">
    <vt:r8>76000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TemplateUrl">
    <vt:lpwstr/>
  </property>
  <property fmtid="{D5CDD505-2E9C-101B-9397-08002B2CF9AE}" pid="9" name="ComplianceAssetId">
    <vt:lpwstr/>
  </property>
  <property fmtid="{D5CDD505-2E9C-101B-9397-08002B2CF9AE}" pid="10" name="MediaServiceImageTags">
    <vt:lpwstr/>
  </property>
</Properties>
</file>