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  <p:sldMasterId id="2147483705" r:id="rId5"/>
    <p:sldMasterId id="2147483723" r:id="rId6"/>
  </p:sldMasterIdLst>
  <p:notesMasterIdLst>
    <p:notesMasterId r:id="rId17"/>
  </p:notesMasterIdLst>
  <p:handoutMasterIdLst>
    <p:handoutMasterId r:id="rId18"/>
  </p:handoutMasterIdLst>
  <p:sldIdLst>
    <p:sldId id="319" r:id="rId7"/>
    <p:sldId id="2146849090" r:id="rId8"/>
    <p:sldId id="2146849091" r:id="rId9"/>
    <p:sldId id="2146849092" r:id="rId10"/>
    <p:sldId id="2146849093" r:id="rId11"/>
    <p:sldId id="2146849094" r:id="rId12"/>
    <p:sldId id="2146849095" r:id="rId13"/>
    <p:sldId id="2146849096" r:id="rId14"/>
    <p:sldId id="2146849097" r:id="rId15"/>
    <p:sldId id="31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014F2E-879B-4D65-C826-F26DB2030993}" name="Lidewij Sekhuis" initials="LS" userId="S::sekhuis@longalliantie.nl::88558ac2-7773-4c80-b540-754e9a9fdde7" providerId="AD"/>
  <p188:author id="{6C5C3A2F-AD0A-6E65-60A9-E85D78E2D30B}" name="bvanbremen@huisartsdewijk.nl" initials="bv" userId="S::urn:spo:guest#bvanbremen@huisartsdewijk.nl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32A45-8C04-4F57-98CD-A7247CA65779}" v="1" dt="2023-05-16T10:19:11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vanbremen@huisartsdewijk.nl" userId="S::urn:spo:guest#bvanbremen@huisartsdewijk.nl::" providerId="AD" clId="Web-{5F65F49A-1EF4-562A-237E-538D19674885}"/>
    <pc:docChg chg="mod">
      <pc:chgData name="bvanbremen@huisartsdewijk.nl" userId="S::urn:spo:guest#bvanbremen@huisartsdewijk.nl::" providerId="AD" clId="Web-{5F65F49A-1EF4-562A-237E-538D19674885}" dt="2023-04-11T20:44:46.196" v="3"/>
      <pc:docMkLst>
        <pc:docMk/>
      </pc:docMkLst>
      <pc:sldChg chg="addCm">
        <pc:chgData name="bvanbremen@huisartsdewijk.nl" userId="S::urn:spo:guest#bvanbremen@huisartsdewijk.nl::" providerId="AD" clId="Web-{5F65F49A-1EF4-562A-237E-538D19674885}" dt="2023-04-11T20:42:52.303" v="2"/>
        <pc:sldMkLst>
          <pc:docMk/>
          <pc:sldMk cId="1231650313" sldId="31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vanbremen@huisartsdewijk.nl" userId="S::urn:spo:guest#bvanbremen@huisartsdewijk.nl::" providerId="AD" clId="Web-{5F65F49A-1EF4-562A-237E-538D19674885}" dt="2023-04-11T20:42:52.303" v="2"/>
              <pc2:cmMkLst xmlns:pc2="http://schemas.microsoft.com/office/powerpoint/2019/9/main/command">
                <pc:docMk/>
                <pc:sldMk cId="1231650313" sldId="312"/>
                <pc2:cmMk id="{07F9BF16-6EA9-4BC9-9B8C-1E624987C77D}"/>
              </pc2:cmMkLst>
            </pc226:cmChg>
            <pc226:cmChg xmlns:pc226="http://schemas.microsoft.com/office/powerpoint/2022/06/main/command" chg="add">
              <pc226:chgData name="bvanbremen@huisartsdewijk.nl" userId="S::urn:spo:guest#bvanbremen@huisartsdewijk.nl::" providerId="AD" clId="Web-{5F65F49A-1EF4-562A-237E-538D19674885}" dt="2023-04-11T20:41:04.613" v="1"/>
              <pc2:cmMkLst xmlns:pc2="http://schemas.microsoft.com/office/powerpoint/2019/9/main/command">
                <pc:docMk/>
                <pc:sldMk cId="1231650313" sldId="312"/>
                <pc2:cmMk id="{DCD44850-4248-4AE6-8380-FED284C3E754}"/>
              </pc2:cmMkLst>
            </pc226:cmChg>
          </p:ext>
        </pc:extLst>
      </pc:sldChg>
      <pc:sldChg chg="addCm">
        <pc:chgData name="bvanbremen@huisartsdewijk.nl" userId="S::urn:spo:guest#bvanbremen@huisartsdewijk.nl::" providerId="AD" clId="Web-{5F65F49A-1EF4-562A-237E-538D19674885}" dt="2023-04-11T20:44:46.196" v="3"/>
        <pc:sldMkLst>
          <pc:docMk/>
          <pc:sldMk cId="1742007914" sldId="3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vanbremen@huisartsdewijk.nl" userId="S::urn:spo:guest#bvanbremen@huisartsdewijk.nl::" providerId="AD" clId="Web-{5F65F49A-1EF4-562A-237E-538D19674885}" dt="2023-04-11T20:44:46.196" v="3"/>
              <pc2:cmMkLst xmlns:pc2="http://schemas.microsoft.com/office/powerpoint/2019/9/main/command">
                <pc:docMk/>
                <pc:sldMk cId="1742007914" sldId="313"/>
                <pc2:cmMk id="{F2882B05-3083-44BE-BB1C-65EC988DAC60}"/>
              </pc2:cmMkLst>
            </pc226:cmChg>
          </p:ext>
        </pc:extLst>
      </pc:sldChg>
    </pc:docChg>
  </pc:docChgLst>
  <pc:docChgLst>
    <pc:chgData name="Melanie van Eijkelenburg" userId="e11879ab-c947-4f5e-b24f-b64d5a777e7e" providerId="ADAL" clId="{223C5004-FF53-470B-B6B8-AFEF0A07F147}"/>
    <pc:docChg chg="undo redo custSel addSld delSld modSld sldOrd addMainMaster delMainMaster modMainMaster">
      <pc:chgData name="Melanie van Eijkelenburg" userId="e11879ab-c947-4f5e-b24f-b64d5a777e7e" providerId="ADAL" clId="{223C5004-FF53-470B-B6B8-AFEF0A07F147}" dt="2023-05-08T16:55:16.231" v="652" actId="167"/>
      <pc:docMkLst>
        <pc:docMk/>
      </pc:docMkLst>
      <pc:sldChg chg="mod modClrScheme delCm chgLayout">
        <pc:chgData name="Melanie van Eijkelenburg" userId="e11879ab-c947-4f5e-b24f-b64d5a777e7e" providerId="ADAL" clId="{223C5004-FF53-470B-B6B8-AFEF0A07F147}" dt="2023-04-25T10:58:51.834" v="611"/>
        <pc:sldMkLst>
          <pc:docMk/>
          <pc:sldMk cId="2325241703" sldId="31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elanie van Eijkelenburg" userId="e11879ab-c947-4f5e-b24f-b64d5a777e7e" providerId="ADAL" clId="{223C5004-FF53-470B-B6B8-AFEF0A07F147}" dt="2023-04-25T10:58:51.834" v="611"/>
              <pc2:cmMkLst xmlns:pc2="http://schemas.microsoft.com/office/powerpoint/2019/9/main/command">
                <pc:docMk/>
                <pc:sldMk cId="2325241703" sldId="310"/>
                <pc2:cmMk id="{EFEC10FF-AC0B-433F-9154-1A23499B6291}"/>
              </pc2:cmMkLst>
            </pc226:cmChg>
          </p:ext>
        </pc:extLst>
      </pc:sldChg>
      <pc:sldChg chg="modSp mod">
        <pc:chgData name="Melanie van Eijkelenburg" userId="e11879ab-c947-4f5e-b24f-b64d5a777e7e" providerId="ADAL" clId="{223C5004-FF53-470B-B6B8-AFEF0A07F147}" dt="2023-04-06T08:20:52.087" v="32" actId="18131"/>
        <pc:sldMkLst>
          <pc:docMk/>
          <pc:sldMk cId="2073472714" sldId="311"/>
        </pc:sldMkLst>
        <pc:picChg chg="mod modCrop">
          <ac:chgData name="Melanie van Eijkelenburg" userId="e11879ab-c947-4f5e-b24f-b64d5a777e7e" providerId="ADAL" clId="{223C5004-FF53-470B-B6B8-AFEF0A07F147}" dt="2023-04-06T08:20:52.087" v="32" actId="18131"/>
          <ac:picMkLst>
            <pc:docMk/>
            <pc:sldMk cId="2073472714" sldId="311"/>
            <ac:picMk id="13" creationId="{24F74CE3-4964-3F94-0D8D-A5284F0F49C1}"/>
          </ac:picMkLst>
        </pc:picChg>
      </pc:sldChg>
      <pc:sldChg chg="modSp mod">
        <pc:chgData name="Melanie van Eijkelenburg" userId="e11879ab-c947-4f5e-b24f-b64d5a777e7e" providerId="ADAL" clId="{223C5004-FF53-470B-B6B8-AFEF0A07F147}" dt="2023-04-06T08:22:38.051" v="33" actId="14826"/>
        <pc:sldMkLst>
          <pc:docMk/>
          <pc:sldMk cId="1231650313" sldId="312"/>
        </pc:sldMkLst>
        <pc:picChg chg="mod">
          <ac:chgData name="Melanie van Eijkelenburg" userId="e11879ab-c947-4f5e-b24f-b64d5a777e7e" providerId="ADAL" clId="{223C5004-FF53-470B-B6B8-AFEF0A07F147}" dt="2023-04-06T08:22:38.051" v="33" actId="14826"/>
          <ac:picMkLst>
            <pc:docMk/>
            <pc:sldMk cId="1231650313" sldId="312"/>
            <ac:picMk id="9" creationId="{F67E6C3C-5E59-C3B9-14E1-BBEAC7BC9B29}"/>
          </ac:picMkLst>
        </pc:picChg>
      </pc:sldChg>
      <pc:sldChg chg="addSp delSp modSp mod">
        <pc:chgData name="Melanie van Eijkelenburg" userId="e11879ab-c947-4f5e-b24f-b64d5a777e7e" providerId="ADAL" clId="{223C5004-FF53-470B-B6B8-AFEF0A07F147}" dt="2023-04-06T08:19:34.769" v="26" actId="14826"/>
        <pc:sldMkLst>
          <pc:docMk/>
          <pc:sldMk cId="3337557203" sldId="314"/>
        </pc:sldMkLst>
        <pc:picChg chg="add del mod">
          <ac:chgData name="Melanie van Eijkelenburg" userId="e11879ab-c947-4f5e-b24f-b64d5a777e7e" providerId="ADAL" clId="{223C5004-FF53-470B-B6B8-AFEF0A07F147}" dt="2023-04-06T08:19:22.608" v="25" actId="478"/>
          <ac:picMkLst>
            <pc:docMk/>
            <pc:sldMk cId="3337557203" sldId="314"/>
            <ac:picMk id="5" creationId="{A92B3148-1ED0-184C-D7C9-094DDFF55943}"/>
          </ac:picMkLst>
        </pc:picChg>
        <pc:picChg chg="mod">
          <ac:chgData name="Melanie van Eijkelenburg" userId="e11879ab-c947-4f5e-b24f-b64d5a777e7e" providerId="ADAL" clId="{223C5004-FF53-470B-B6B8-AFEF0A07F147}" dt="2023-04-06T08:19:34.769" v="26" actId="14826"/>
          <ac:picMkLst>
            <pc:docMk/>
            <pc:sldMk cId="3337557203" sldId="314"/>
            <ac:picMk id="8" creationId="{BB3F0A7B-3D2F-3820-C015-BC6005661E9D}"/>
          </ac:picMkLst>
        </pc:picChg>
      </pc:sldChg>
      <pc:sldChg chg="addSp modSp mod">
        <pc:chgData name="Melanie van Eijkelenburg" userId="e11879ab-c947-4f5e-b24f-b64d5a777e7e" providerId="ADAL" clId="{223C5004-FF53-470B-B6B8-AFEF0A07F147}" dt="2023-04-06T09:33:30.908" v="80" actId="14826"/>
        <pc:sldMkLst>
          <pc:docMk/>
          <pc:sldMk cId="2020767462" sldId="315"/>
        </pc:sldMkLst>
        <pc:spChg chg="add mod">
          <ac:chgData name="Melanie van Eijkelenburg" userId="e11879ab-c947-4f5e-b24f-b64d5a777e7e" providerId="ADAL" clId="{223C5004-FF53-470B-B6B8-AFEF0A07F147}" dt="2023-04-06T09:31:21.404" v="79"/>
          <ac:spMkLst>
            <pc:docMk/>
            <pc:sldMk cId="2020767462" sldId="315"/>
            <ac:spMk id="4" creationId="{C58EB04A-8E85-C4EA-1741-BB151D6B502F}"/>
          </ac:spMkLst>
        </pc:spChg>
        <pc:picChg chg="mod">
          <ac:chgData name="Melanie van Eijkelenburg" userId="e11879ab-c947-4f5e-b24f-b64d5a777e7e" providerId="ADAL" clId="{223C5004-FF53-470B-B6B8-AFEF0A07F147}" dt="2023-04-06T09:33:30.908" v="80" actId="14826"/>
          <ac:picMkLst>
            <pc:docMk/>
            <pc:sldMk cId="2020767462" sldId="315"/>
            <ac:picMk id="7" creationId="{460622C9-49E6-6F5C-1A7B-C942C287F8B5}"/>
          </ac:picMkLst>
        </pc:picChg>
      </pc:sldChg>
      <pc:sldChg chg="addSp delSp modSp mod">
        <pc:chgData name="Melanie van Eijkelenburg" userId="e11879ab-c947-4f5e-b24f-b64d5a777e7e" providerId="ADAL" clId="{223C5004-FF53-470B-B6B8-AFEF0A07F147}" dt="2023-04-06T09:31:15.186" v="78" actId="20577"/>
        <pc:sldMkLst>
          <pc:docMk/>
          <pc:sldMk cId="831429612" sldId="316"/>
        </pc:sldMkLst>
        <pc:spChg chg="add del mod">
          <ac:chgData name="Melanie van Eijkelenburg" userId="e11879ab-c947-4f5e-b24f-b64d5a777e7e" providerId="ADAL" clId="{223C5004-FF53-470B-B6B8-AFEF0A07F147}" dt="2023-04-06T09:31:15.186" v="78" actId="20577"/>
          <ac:spMkLst>
            <pc:docMk/>
            <pc:sldMk cId="831429612" sldId="316"/>
            <ac:spMk id="4" creationId="{FCBE8209-535C-9C88-7E90-EB181A30808E}"/>
          </ac:spMkLst>
        </pc:spChg>
        <pc:picChg chg="mod modCrop">
          <ac:chgData name="Melanie van Eijkelenburg" userId="e11879ab-c947-4f5e-b24f-b64d5a777e7e" providerId="ADAL" clId="{223C5004-FF53-470B-B6B8-AFEF0A07F147}" dt="2023-04-06T09:31:10.357" v="67" actId="18131"/>
          <ac:picMkLst>
            <pc:docMk/>
            <pc:sldMk cId="831429612" sldId="316"/>
            <ac:picMk id="8" creationId="{B4915252-9A60-5BBA-DDC8-969F1C99BE97}"/>
          </ac:picMkLst>
        </pc:picChg>
      </pc:sldChg>
      <pc:sldChg chg="del">
        <pc:chgData name="Melanie van Eijkelenburg" userId="e11879ab-c947-4f5e-b24f-b64d5a777e7e" providerId="ADAL" clId="{223C5004-FF53-470B-B6B8-AFEF0A07F147}" dt="2023-04-25T10:07:43.117" v="118" actId="47"/>
        <pc:sldMkLst>
          <pc:docMk/>
          <pc:sldMk cId="3972243541" sldId="318"/>
        </pc:sldMkLst>
      </pc:sldChg>
      <pc:sldChg chg="addSp delSp modSp mod modClrScheme delCm chgLayout">
        <pc:chgData name="Melanie van Eijkelenburg" userId="e11879ab-c947-4f5e-b24f-b64d5a777e7e" providerId="ADAL" clId="{223C5004-FF53-470B-B6B8-AFEF0A07F147}" dt="2023-04-25T11:04:20.173" v="617" actId="478"/>
        <pc:sldMkLst>
          <pc:docMk/>
          <pc:sldMk cId="2700796099" sldId="319"/>
        </pc:sldMkLst>
        <pc:spChg chg="add mod">
          <ac:chgData name="Melanie van Eijkelenburg" userId="e11879ab-c947-4f5e-b24f-b64d5a777e7e" providerId="ADAL" clId="{223C5004-FF53-470B-B6B8-AFEF0A07F147}" dt="2023-04-25T10:05:50.551" v="89"/>
          <ac:spMkLst>
            <pc:docMk/>
            <pc:sldMk cId="2700796099" sldId="319"/>
            <ac:spMk id="3" creationId="{C6DCA249-B1B5-BD11-7352-E860A7EFD618}"/>
          </ac:spMkLst>
        </pc:spChg>
        <pc:spChg chg="add del mod ord">
          <ac:chgData name="Melanie van Eijkelenburg" userId="e11879ab-c947-4f5e-b24f-b64d5a777e7e" providerId="ADAL" clId="{223C5004-FF53-470B-B6B8-AFEF0A07F147}" dt="2023-04-25T11:04:20.173" v="617" actId="478"/>
          <ac:spMkLst>
            <pc:docMk/>
            <pc:sldMk cId="2700796099" sldId="319"/>
            <ac:spMk id="4" creationId="{641B4106-2852-A5A1-0381-9AB434CE11FA}"/>
          </ac:spMkLst>
        </pc:spChg>
        <pc:spChg chg="add del mod">
          <ac:chgData name="Melanie van Eijkelenburg" userId="e11879ab-c947-4f5e-b24f-b64d5a777e7e" providerId="ADAL" clId="{223C5004-FF53-470B-B6B8-AFEF0A07F147}" dt="2023-04-25T10:05:45.186" v="86" actId="478"/>
          <ac:spMkLst>
            <pc:docMk/>
            <pc:sldMk cId="2700796099" sldId="319"/>
            <ac:spMk id="5" creationId="{6AC7F371-D89D-0127-2C13-76FE08EB7085}"/>
          </ac:spMkLst>
        </pc:spChg>
        <pc:spChg chg="add del mod">
          <ac:chgData name="Melanie van Eijkelenburg" userId="e11879ab-c947-4f5e-b24f-b64d5a777e7e" providerId="ADAL" clId="{223C5004-FF53-470B-B6B8-AFEF0A07F147}" dt="2023-04-25T10:05:55.659" v="92" actId="478"/>
          <ac:spMkLst>
            <pc:docMk/>
            <pc:sldMk cId="2700796099" sldId="319"/>
            <ac:spMk id="8" creationId="{C3BF9B62-73BC-B83A-4B05-788B3B09B5BC}"/>
          </ac:spMkLst>
        </pc:spChg>
        <pc:spChg chg="del mod">
          <ac:chgData name="Melanie van Eijkelenburg" userId="e11879ab-c947-4f5e-b24f-b64d5a777e7e" providerId="ADAL" clId="{223C5004-FF53-470B-B6B8-AFEF0A07F147}" dt="2023-04-25T10:05:53.393" v="91" actId="478"/>
          <ac:spMkLst>
            <pc:docMk/>
            <pc:sldMk cId="2700796099" sldId="319"/>
            <ac:spMk id="10" creationId="{CFC6E3E0-15B4-A4EE-5517-F225B669E3EC}"/>
          </ac:spMkLst>
        </pc:spChg>
        <pc:picChg chg="add mod">
          <ac:chgData name="Melanie van Eijkelenburg" userId="e11879ab-c947-4f5e-b24f-b64d5a777e7e" providerId="ADAL" clId="{223C5004-FF53-470B-B6B8-AFEF0A07F147}" dt="2023-04-25T10:05:41.944" v="84"/>
          <ac:picMkLst>
            <pc:docMk/>
            <pc:sldMk cId="2700796099" sldId="319"/>
            <ac:picMk id="2" creationId="{009AB290-2DBF-E486-680B-C87E33CEA7A9}"/>
          </ac:picMkLst>
        </pc:picChg>
        <pc:picChg chg="del">
          <ac:chgData name="Melanie van Eijkelenburg" userId="e11879ab-c947-4f5e-b24f-b64d5a777e7e" providerId="ADAL" clId="{223C5004-FF53-470B-B6B8-AFEF0A07F147}" dt="2023-04-25T10:05:43.388" v="85" actId="478"/>
          <ac:picMkLst>
            <pc:docMk/>
            <pc:sldMk cId="2700796099" sldId="319"/>
            <ac:picMk id="7" creationId="{FECB3600-C9DA-1D34-0B7F-69BC2A450BFA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elanie van Eijkelenburg" userId="e11879ab-c947-4f5e-b24f-b64d5a777e7e" providerId="ADAL" clId="{223C5004-FF53-470B-B6B8-AFEF0A07F147}" dt="2023-04-25T10:59:10.173" v="612"/>
              <pc2:cmMkLst xmlns:pc2="http://schemas.microsoft.com/office/powerpoint/2019/9/main/command">
                <pc:docMk/>
                <pc:sldMk cId="2700796099" sldId="319"/>
                <pc2:cmMk id="{B06A06B2-046B-4139-8667-D245BCAD786B}"/>
              </pc2:cmMkLst>
            </pc226:cmChg>
            <pc226:cmChg xmlns:pc226="http://schemas.microsoft.com/office/powerpoint/2022/06/main/command" chg="del">
              <pc226:chgData name="Melanie van Eijkelenburg" userId="e11879ab-c947-4f5e-b24f-b64d5a777e7e" providerId="ADAL" clId="{223C5004-FF53-470B-B6B8-AFEF0A07F147}" dt="2023-04-25T10:59:12.144" v="613"/>
              <pc2:cmMkLst xmlns:pc2="http://schemas.microsoft.com/office/powerpoint/2019/9/main/command">
                <pc:docMk/>
                <pc:sldMk cId="2700796099" sldId="319"/>
                <pc2:cmMk id="{1C4E7AF1-0D9B-4CEF-A382-AA9025606774}"/>
              </pc2:cmMkLst>
            </pc226:cmChg>
          </p:ext>
        </pc:extLst>
      </pc:sldChg>
      <pc:sldChg chg="del">
        <pc:chgData name="Melanie van Eijkelenburg" userId="e11879ab-c947-4f5e-b24f-b64d5a777e7e" providerId="ADAL" clId="{223C5004-FF53-470B-B6B8-AFEF0A07F147}" dt="2023-04-25T10:06:52.109" v="107" actId="47"/>
        <pc:sldMkLst>
          <pc:docMk/>
          <pc:sldMk cId="1975112183" sldId="331"/>
        </pc:sldMkLst>
      </pc:sldChg>
      <pc:sldChg chg="del">
        <pc:chgData name="Melanie van Eijkelenburg" userId="e11879ab-c947-4f5e-b24f-b64d5a777e7e" providerId="ADAL" clId="{223C5004-FF53-470B-B6B8-AFEF0A07F147}" dt="2023-04-25T10:09:00.712" v="138" actId="47"/>
        <pc:sldMkLst>
          <pc:docMk/>
          <pc:sldMk cId="2259522535" sldId="2146849084"/>
        </pc:sldMkLst>
      </pc:sldChg>
      <pc:sldChg chg="del">
        <pc:chgData name="Melanie van Eijkelenburg" userId="e11879ab-c947-4f5e-b24f-b64d5a777e7e" providerId="ADAL" clId="{223C5004-FF53-470B-B6B8-AFEF0A07F147}" dt="2023-04-25T10:41:47.312" v="154" actId="47"/>
        <pc:sldMkLst>
          <pc:docMk/>
          <pc:sldMk cId="3505730269" sldId="2146849085"/>
        </pc:sldMkLst>
      </pc:sldChg>
      <pc:sldChg chg="addSp delSp modSp add del mod modClrScheme chgLayout">
        <pc:chgData name="Melanie van Eijkelenburg" userId="e11879ab-c947-4f5e-b24f-b64d5a777e7e" providerId="ADAL" clId="{223C5004-FF53-470B-B6B8-AFEF0A07F147}" dt="2023-04-25T10:51:10.161" v="330" actId="47"/>
        <pc:sldMkLst>
          <pc:docMk/>
          <pc:sldMk cId="2681549403" sldId="2146849086"/>
        </pc:sldMkLst>
        <pc:spChg chg="mod ord">
          <ac:chgData name="Melanie van Eijkelenburg" userId="e11879ab-c947-4f5e-b24f-b64d5a777e7e" providerId="ADAL" clId="{223C5004-FF53-470B-B6B8-AFEF0A07F147}" dt="2023-04-25T10:45:03.597" v="166" actId="700"/>
          <ac:spMkLst>
            <pc:docMk/>
            <pc:sldMk cId="2681549403" sldId="2146849086"/>
            <ac:spMk id="2" creationId="{00000000-0000-0000-0000-000000000000}"/>
          </ac:spMkLst>
        </pc:spChg>
        <pc:spChg chg="mod ord">
          <ac:chgData name="Melanie van Eijkelenburg" userId="e11879ab-c947-4f5e-b24f-b64d5a777e7e" providerId="ADAL" clId="{223C5004-FF53-470B-B6B8-AFEF0A07F147}" dt="2023-04-25T10:45:03.597" v="166" actId="700"/>
          <ac:spMkLst>
            <pc:docMk/>
            <pc:sldMk cId="2681549403" sldId="2146849086"/>
            <ac:spMk id="3" creationId="{1572BEF3-7033-6CF6-B0A1-3F2FE93A708C}"/>
          </ac:spMkLst>
        </pc:spChg>
        <pc:spChg chg="mod">
          <ac:chgData name="Melanie van Eijkelenburg" userId="e11879ab-c947-4f5e-b24f-b64d5a777e7e" providerId="ADAL" clId="{223C5004-FF53-470B-B6B8-AFEF0A07F147}" dt="2023-04-25T10:45:00.556" v="164" actId="21"/>
          <ac:spMkLst>
            <pc:docMk/>
            <pc:sldMk cId="2681549403" sldId="2146849086"/>
            <ac:spMk id="5" creationId="{14CDBFB1-52D0-3EAE-E4FB-C78C7AE84148}"/>
          </ac:spMkLst>
        </pc:spChg>
        <pc:spChg chg="add del mod ord">
          <ac:chgData name="Melanie van Eijkelenburg" userId="e11879ab-c947-4f5e-b24f-b64d5a777e7e" providerId="ADAL" clId="{223C5004-FF53-470B-B6B8-AFEF0A07F147}" dt="2023-04-25T10:45:03.597" v="166" actId="700"/>
          <ac:spMkLst>
            <pc:docMk/>
            <pc:sldMk cId="2681549403" sldId="2146849086"/>
            <ac:spMk id="6" creationId="{03F58776-AE05-14AA-228F-A4B1D81BAEDC}"/>
          </ac:spMkLst>
        </pc:spChg>
        <pc:picChg chg="add del">
          <ac:chgData name="Melanie van Eijkelenburg" userId="e11879ab-c947-4f5e-b24f-b64d5a777e7e" providerId="ADAL" clId="{223C5004-FF53-470B-B6B8-AFEF0A07F147}" dt="2023-04-25T10:45:03.241" v="165" actId="478"/>
          <ac:picMkLst>
            <pc:docMk/>
            <pc:sldMk cId="2681549403" sldId="2146849086"/>
            <ac:picMk id="4" creationId="{BC434FBB-F0A7-7772-E6F8-561799BC7E1B}"/>
          </ac:picMkLst>
        </pc:picChg>
        <pc:picChg chg="mod ord modCrop">
          <ac:chgData name="Melanie van Eijkelenburg" userId="e11879ab-c947-4f5e-b24f-b64d5a777e7e" providerId="ADAL" clId="{223C5004-FF53-470B-B6B8-AFEF0A07F147}" dt="2023-04-25T10:45:03.597" v="166" actId="700"/>
          <ac:picMkLst>
            <pc:docMk/>
            <pc:sldMk cId="2681549403" sldId="2146849086"/>
            <ac:picMk id="8" creationId="{A9AA8149-32A7-19E1-D600-56236F601B13}"/>
          </ac:picMkLst>
        </pc:picChg>
      </pc:sldChg>
      <pc:sldChg chg="addSp delSp modSp del">
        <pc:chgData name="Melanie van Eijkelenburg" userId="e11879ab-c947-4f5e-b24f-b64d5a777e7e" providerId="ADAL" clId="{223C5004-FF53-470B-B6B8-AFEF0A07F147}" dt="2023-04-25T10:52:50.412" v="358" actId="47"/>
        <pc:sldMkLst>
          <pc:docMk/>
          <pc:sldMk cId="2161917241" sldId="2146849087"/>
        </pc:sldMkLst>
        <pc:spChg chg="add del mod">
          <ac:chgData name="Melanie van Eijkelenburg" userId="e11879ab-c947-4f5e-b24f-b64d5a777e7e" providerId="ADAL" clId="{223C5004-FF53-470B-B6B8-AFEF0A07F147}" dt="2023-04-25T10:51:02.923" v="328"/>
          <ac:spMkLst>
            <pc:docMk/>
            <pc:sldMk cId="2161917241" sldId="2146849087"/>
            <ac:spMk id="3" creationId="{57562794-47F9-67D4-1DA8-12C7037B924F}"/>
          </ac:spMkLst>
        </pc:spChg>
      </pc:sldChg>
      <pc:sldChg chg="del">
        <pc:chgData name="Melanie van Eijkelenburg" userId="e11879ab-c947-4f5e-b24f-b64d5a777e7e" providerId="ADAL" clId="{223C5004-FF53-470B-B6B8-AFEF0A07F147}" dt="2023-04-25T10:54:24.407" v="411" actId="47"/>
        <pc:sldMkLst>
          <pc:docMk/>
          <pc:sldMk cId="772750133" sldId="2146849088"/>
        </pc:sldMkLst>
      </pc:sldChg>
      <pc:sldChg chg="add del">
        <pc:chgData name="Melanie van Eijkelenburg" userId="e11879ab-c947-4f5e-b24f-b64d5a777e7e" providerId="ADAL" clId="{223C5004-FF53-470B-B6B8-AFEF0A07F147}" dt="2023-04-25T10:57:24.229" v="609" actId="47"/>
        <pc:sldMkLst>
          <pc:docMk/>
          <pc:sldMk cId="2220005572" sldId="2146849089"/>
        </pc:sldMkLst>
      </pc:sldChg>
      <pc:sldChg chg="addSp delSp modSp new mod modClrScheme chgLayout">
        <pc:chgData name="Melanie van Eijkelenburg" userId="e11879ab-c947-4f5e-b24f-b64d5a777e7e" providerId="ADAL" clId="{223C5004-FF53-470B-B6B8-AFEF0A07F147}" dt="2023-04-25T10:06:50.516" v="106" actId="20577"/>
        <pc:sldMkLst>
          <pc:docMk/>
          <pc:sldMk cId="2225044239" sldId="2146849090"/>
        </pc:sldMkLst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2" creationId="{E5A6C8E3-59B6-5152-340F-C1CEE03352F2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3" creationId="{50A9D7DF-18E2-E1F6-8E38-6BE0EF547CD2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4" creationId="{3FF8A655-B65F-B20A-30DE-73943362058F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5" creationId="{18CDD933-A37C-27CC-10F6-11BCEE7BFC42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6" creationId="{3C6C053F-F20E-A4A3-07AC-83275DA75519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7" creationId="{2E59B067-53BB-B1AC-25AA-5E64011602DB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8" creationId="{D795A215-95CF-F0DF-D160-0504F7FDEE3B}"/>
          </ac:spMkLst>
        </pc:spChg>
        <pc:spChg chg="del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9" creationId="{BA5A0FD5-5592-CC42-92D7-C062E62881F7}"/>
          </ac:spMkLst>
        </pc:spChg>
        <pc:spChg chg="add mod ord">
          <ac:chgData name="Melanie van Eijkelenburg" userId="e11879ab-c947-4f5e-b24f-b64d5a777e7e" providerId="ADAL" clId="{223C5004-FF53-470B-B6B8-AFEF0A07F147}" dt="2023-04-25T10:06:34.328" v="97"/>
          <ac:spMkLst>
            <pc:docMk/>
            <pc:sldMk cId="2225044239" sldId="2146849090"/>
            <ac:spMk id="10" creationId="{EEC3EE59-0E1B-0063-8328-67C21716AA6D}"/>
          </ac:spMkLst>
        </pc:spChg>
        <pc:spChg chg="add del mod ord">
          <ac:chgData name="Melanie van Eijkelenburg" userId="e11879ab-c947-4f5e-b24f-b64d5a777e7e" providerId="ADAL" clId="{223C5004-FF53-470B-B6B8-AFEF0A07F147}" dt="2023-04-25T10:06:39.653" v="99" actId="478"/>
          <ac:spMkLst>
            <pc:docMk/>
            <pc:sldMk cId="2225044239" sldId="2146849090"/>
            <ac:spMk id="11" creationId="{A98FA7BA-C1E2-5615-D6AF-F7411C01816E}"/>
          </ac:spMkLst>
        </pc:spChg>
        <pc:spChg chg="add mod ord">
          <ac:chgData name="Melanie van Eijkelenburg" userId="e11879ab-c947-4f5e-b24f-b64d5a777e7e" providerId="ADAL" clId="{223C5004-FF53-470B-B6B8-AFEF0A07F147}" dt="2023-04-25T10:06:37.786" v="98"/>
          <ac:spMkLst>
            <pc:docMk/>
            <pc:sldMk cId="2225044239" sldId="2146849090"/>
            <ac:spMk id="12" creationId="{D0978425-E914-8B0D-5219-E70A007F4537}"/>
          </ac:spMkLst>
        </pc:spChg>
        <pc:spChg chg="add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13" creationId="{62D8452A-FB33-A95D-DB50-BA380D9DC084}"/>
          </ac:spMkLst>
        </pc:spChg>
        <pc:spChg chg="add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14" creationId="{B024130D-BA05-AAA5-8545-576EAA17B531}"/>
          </ac:spMkLst>
        </pc:spChg>
        <pc:spChg chg="add mod ord">
          <ac:chgData name="Melanie van Eijkelenburg" userId="e11879ab-c947-4f5e-b24f-b64d5a777e7e" providerId="ADAL" clId="{223C5004-FF53-470B-B6B8-AFEF0A07F147}" dt="2023-04-25T10:06:27.902" v="94" actId="700"/>
          <ac:spMkLst>
            <pc:docMk/>
            <pc:sldMk cId="2225044239" sldId="2146849090"/>
            <ac:spMk id="15" creationId="{D0D9E96C-B98D-33E5-177A-EA11FE4CE670}"/>
          </ac:spMkLst>
        </pc:spChg>
        <pc:spChg chg="add mod ord">
          <ac:chgData name="Melanie van Eijkelenburg" userId="e11879ab-c947-4f5e-b24f-b64d5a777e7e" providerId="ADAL" clId="{223C5004-FF53-470B-B6B8-AFEF0A07F147}" dt="2023-04-25T10:06:44.236" v="100"/>
          <ac:spMkLst>
            <pc:docMk/>
            <pc:sldMk cId="2225044239" sldId="2146849090"/>
            <ac:spMk id="16" creationId="{ECB8EFE9-9826-3B64-D98F-EA4C7BA5C720}"/>
          </ac:spMkLst>
        </pc:spChg>
        <pc:spChg chg="add mod ord">
          <ac:chgData name="Melanie van Eijkelenburg" userId="e11879ab-c947-4f5e-b24f-b64d5a777e7e" providerId="ADAL" clId="{223C5004-FF53-470B-B6B8-AFEF0A07F147}" dt="2023-04-25T10:06:50.516" v="106" actId="20577"/>
          <ac:spMkLst>
            <pc:docMk/>
            <pc:sldMk cId="2225044239" sldId="2146849090"/>
            <ac:spMk id="17" creationId="{E7373C23-E531-B1A9-6481-DD14B5DDF04F}"/>
          </ac:spMkLst>
        </pc:spChg>
      </pc:sldChg>
      <pc:sldChg chg="addSp delSp modSp new mod modClrScheme chgLayout">
        <pc:chgData name="Melanie van Eijkelenburg" userId="e11879ab-c947-4f5e-b24f-b64d5a777e7e" providerId="ADAL" clId="{223C5004-FF53-470B-B6B8-AFEF0A07F147}" dt="2023-04-25T10:09:17.041" v="145" actId="20577"/>
        <pc:sldMkLst>
          <pc:docMk/>
          <pc:sldMk cId="2147963669" sldId="2146849091"/>
        </pc:sldMkLst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2" creationId="{E5DA7448-E41A-2A3E-1435-EC1DFE5C4913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3" creationId="{17B39688-E5CD-B435-FEAB-EE6D1987D1A7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4" creationId="{5CD1DE45-480C-F365-5C71-7E34719FAC39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5" creationId="{49A74B6D-6C0F-5DBB-67EE-234A3B7776C2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6" creationId="{09991AF0-DF85-8F66-56A6-23765906EE18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7" creationId="{5F2B6D6E-7A5B-118A-BD39-96E78DFEDCF5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8" creationId="{F5AE6DE7-4915-AC5E-8EE4-D23857E6FDE3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9" creationId="{358690CF-BC7E-E41A-B5F7-87DA1A888D1E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10" creationId="{A2A1CB66-B917-0E8D-621C-1CC4D01147B9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11" creationId="{8345F372-1EC6-B3E9-6DBD-7B37BB6D6C23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12" creationId="{D73914EF-694B-0A45-20CE-E041DC387AD9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13" creationId="{65CDD016-3FC4-7946-3F08-9052FA9E2964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14" creationId="{AE2C5273-B2F7-1015-60BA-D67C145E5413}"/>
          </ac:spMkLst>
        </pc:spChg>
        <pc:spChg chg="del mod ord">
          <ac:chgData name="Melanie van Eijkelenburg" userId="e11879ab-c947-4f5e-b24f-b64d5a777e7e" providerId="ADAL" clId="{223C5004-FF53-470B-B6B8-AFEF0A07F147}" dt="2023-04-25T10:07:09.086" v="109" actId="700"/>
          <ac:spMkLst>
            <pc:docMk/>
            <pc:sldMk cId="2147963669" sldId="2146849091"/>
            <ac:spMk id="15" creationId="{FB949A01-2AD9-57D2-1C30-B5BBBAD08938}"/>
          </ac:spMkLst>
        </pc:spChg>
        <pc:spChg chg="add mod ord">
          <ac:chgData name="Melanie van Eijkelenburg" userId="e11879ab-c947-4f5e-b24f-b64d5a777e7e" providerId="ADAL" clId="{223C5004-FF53-470B-B6B8-AFEF0A07F147}" dt="2023-04-25T10:07:16.305" v="111"/>
          <ac:spMkLst>
            <pc:docMk/>
            <pc:sldMk cId="2147963669" sldId="2146849091"/>
            <ac:spMk id="16" creationId="{228D3384-912F-AE3E-C4B9-B5B4A6F11C9F}"/>
          </ac:spMkLst>
        </pc:spChg>
        <pc:spChg chg="add del mod ord">
          <ac:chgData name="Melanie van Eijkelenburg" userId="e11879ab-c947-4f5e-b24f-b64d5a777e7e" providerId="ADAL" clId="{223C5004-FF53-470B-B6B8-AFEF0A07F147}" dt="2023-04-25T10:07:12.463" v="110" actId="478"/>
          <ac:spMkLst>
            <pc:docMk/>
            <pc:sldMk cId="2147963669" sldId="2146849091"/>
            <ac:spMk id="17" creationId="{6A89C46B-67E3-F2F1-9CA5-7DF1448FA0C2}"/>
          </ac:spMkLst>
        </pc:spChg>
        <pc:spChg chg="add mod ord">
          <ac:chgData name="Melanie van Eijkelenburg" userId="e11879ab-c947-4f5e-b24f-b64d5a777e7e" providerId="ADAL" clId="{223C5004-FF53-470B-B6B8-AFEF0A07F147}" dt="2023-04-25T10:07:20.626" v="112"/>
          <ac:spMkLst>
            <pc:docMk/>
            <pc:sldMk cId="2147963669" sldId="2146849091"/>
            <ac:spMk id="18" creationId="{F04544D1-2738-E9DA-03A8-21A315615B53}"/>
          </ac:spMkLst>
        </pc:spChg>
        <pc:spChg chg="add mod ord">
          <ac:chgData name="Melanie van Eijkelenburg" userId="e11879ab-c947-4f5e-b24f-b64d5a777e7e" providerId="ADAL" clId="{223C5004-FF53-470B-B6B8-AFEF0A07F147}" dt="2023-04-25T10:09:12.856" v="141" actId="20577"/>
          <ac:spMkLst>
            <pc:docMk/>
            <pc:sldMk cId="2147963669" sldId="2146849091"/>
            <ac:spMk id="19" creationId="{9F8887F3-9EE2-A889-DA99-418C75F1BC99}"/>
          </ac:spMkLst>
        </pc:spChg>
        <pc:spChg chg="add mod ord">
          <ac:chgData name="Melanie van Eijkelenburg" userId="e11879ab-c947-4f5e-b24f-b64d5a777e7e" providerId="ADAL" clId="{223C5004-FF53-470B-B6B8-AFEF0A07F147}" dt="2023-04-25T10:09:13.756" v="142" actId="20577"/>
          <ac:spMkLst>
            <pc:docMk/>
            <pc:sldMk cId="2147963669" sldId="2146849091"/>
            <ac:spMk id="20" creationId="{878370AF-3D75-8FD8-50C6-7068C5E3803C}"/>
          </ac:spMkLst>
        </pc:spChg>
        <pc:spChg chg="add mod ord">
          <ac:chgData name="Melanie van Eijkelenburg" userId="e11879ab-c947-4f5e-b24f-b64d5a777e7e" providerId="ADAL" clId="{223C5004-FF53-470B-B6B8-AFEF0A07F147}" dt="2023-04-25T10:09:15.526" v="143" actId="20577"/>
          <ac:spMkLst>
            <pc:docMk/>
            <pc:sldMk cId="2147963669" sldId="2146849091"/>
            <ac:spMk id="21" creationId="{DE9A9AD9-BCC9-B441-1C69-4792F12CD64F}"/>
          </ac:spMkLst>
        </pc:spChg>
        <pc:spChg chg="add mod ord">
          <ac:chgData name="Melanie van Eijkelenburg" userId="e11879ab-c947-4f5e-b24f-b64d5a777e7e" providerId="ADAL" clId="{223C5004-FF53-470B-B6B8-AFEF0A07F147}" dt="2023-04-25T10:09:16.291" v="144" actId="20577"/>
          <ac:spMkLst>
            <pc:docMk/>
            <pc:sldMk cId="2147963669" sldId="2146849091"/>
            <ac:spMk id="22" creationId="{00CEDE57-AD8F-41C3-9517-1FDCB132034E}"/>
          </ac:spMkLst>
        </pc:spChg>
        <pc:spChg chg="add mod ord">
          <ac:chgData name="Melanie van Eijkelenburg" userId="e11879ab-c947-4f5e-b24f-b64d5a777e7e" providerId="ADAL" clId="{223C5004-FF53-470B-B6B8-AFEF0A07F147}" dt="2023-04-25T10:09:17.041" v="145" actId="20577"/>
          <ac:spMkLst>
            <pc:docMk/>
            <pc:sldMk cId="2147963669" sldId="2146849091"/>
            <ac:spMk id="23" creationId="{586EE93E-C836-21B9-3E2D-B128231AC46D}"/>
          </ac:spMkLst>
        </pc:spChg>
        <pc:spChg chg="add mod ord">
          <ac:chgData name="Melanie van Eijkelenburg" userId="e11879ab-c947-4f5e-b24f-b64d5a777e7e" providerId="ADAL" clId="{223C5004-FF53-470B-B6B8-AFEF0A07F147}" dt="2023-04-25T10:09:11.660" v="140" actId="20577"/>
          <ac:spMkLst>
            <pc:docMk/>
            <pc:sldMk cId="2147963669" sldId="2146849091"/>
            <ac:spMk id="24" creationId="{899F6B72-2B7F-ED81-634D-7DF25112F4AE}"/>
          </ac:spMkLst>
        </pc:spChg>
        <pc:spChg chg="add mod ord">
          <ac:chgData name="Melanie van Eijkelenburg" userId="e11879ab-c947-4f5e-b24f-b64d5a777e7e" providerId="ADAL" clId="{223C5004-FF53-470B-B6B8-AFEF0A07F147}" dt="2023-04-25T10:07:24.602" v="113"/>
          <ac:spMkLst>
            <pc:docMk/>
            <pc:sldMk cId="2147963669" sldId="2146849091"/>
            <ac:spMk id="25" creationId="{F06A5513-2FB2-6BE8-C704-65F8A425D31A}"/>
          </ac:spMkLst>
        </pc:spChg>
        <pc:spChg chg="add mod ord">
          <ac:chgData name="Melanie van Eijkelenburg" userId="e11879ab-c947-4f5e-b24f-b64d5a777e7e" providerId="ADAL" clId="{223C5004-FF53-470B-B6B8-AFEF0A07F147}" dt="2023-04-25T10:07:28.905" v="114"/>
          <ac:spMkLst>
            <pc:docMk/>
            <pc:sldMk cId="2147963669" sldId="2146849091"/>
            <ac:spMk id="26" creationId="{F72D7A56-C7A5-5F36-8C12-0D7D8D68CA52}"/>
          </ac:spMkLst>
        </pc:spChg>
        <pc:spChg chg="add mod ord">
          <ac:chgData name="Melanie van Eijkelenburg" userId="e11879ab-c947-4f5e-b24f-b64d5a777e7e" providerId="ADAL" clId="{223C5004-FF53-470B-B6B8-AFEF0A07F147}" dt="2023-04-25T10:07:40.501" v="117"/>
          <ac:spMkLst>
            <pc:docMk/>
            <pc:sldMk cId="2147963669" sldId="2146849091"/>
            <ac:spMk id="27" creationId="{4F6A6D66-8BE5-3D51-4862-79D65714ECBD}"/>
          </ac:spMkLst>
        </pc:spChg>
        <pc:spChg chg="add mod ord">
          <ac:chgData name="Melanie van Eijkelenburg" userId="e11879ab-c947-4f5e-b24f-b64d5a777e7e" providerId="ADAL" clId="{223C5004-FF53-470B-B6B8-AFEF0A07F147}" dt="2023-04-25T10:07:36.812" v="116"/>
          <ac:spMkLst>
            <pc:docMk/>
            <pc:sldMk cId="2147963669" sldId="2146849091"/>
            <ac:spMk id="28" creationId="{0D112CBB-376E-E4A0-BFE9-40BA63294E21}"/>
          </ac:spMkLst>
        </pc:spChg>
        <pc:spChg chg="add mod ord">
          <ac:chgData name="Melanie van Eijkelenburg" userId="e11879ab-c947-4f5e-b24f-b64d5a777e7e" providerId="ADAL" clId="{223C5004-FF53-470B-B6B8-AFEF0A07F147}" dt="2023-04-25T10:07:32.670" v="115"/>
          <ac:spMkLst>
            <pc:docMk/>
            <pc:sldMk cId="2147963669" sldId="2146849091"/>
            <ac:spMk id="29" creationId="{F4CF7896-3601-67CD-1990-092B20F013F7}"/>
          </ac:spMkLst>
        </pc:spChg>
      </pc:sldChg>
      <pc:sldChg chg="addSp delSp modSp new mod modClrScheme chgLayout">
        <pc:chgData name="Melanie van Eijkelenburg" userId="e11879ab-c947-4f5e-b24f-b64d5a777e7e" providerId="ADAL" clId="{223C5004-FF53-470B-B6B8-AFEF0A07F147}" dt="2023-04-25T11:12:38.055" v="618" actId="20577"/>
        <pc:sldMkLst>
          <pc:docMk/>
          <pc:sldMk cId="3890877071" sldId="2146849092"/>
        </pc:sldMkLst>
        <pc:spChg chg="del mod ord">
          <ac:chgData name="Melanie van Eijkelenburg" userId="e11879ab-c947-4f5e-b24f-b64d5a777e7e" providerId="ADAL" clId="{223C5004-FF53-470B-B6B8-AFEF0A07F147}" dt="2023-04-25T10:08:03.789" v="120" actId="700"/>
          <ac:spMkLst>
            <pc:docMk/>
            <pc:sldMk cId="3890877071" sldId="2146849092"/>
            <ac:spMk id="2" creationId="{D754FBB6-C547-45D7-64FE-B6942543DCFE}"/>
          </ac:spMkLst>
        </pc:spChg>
        <pc:spChg chg="del mod ord">
          <ac:chgData name="Melanie van Eijkelenburg" userId="e11879ab-c947-4f5e-b24f-b64d5a777e7e" providerId="ADAL" clId="{223C5004-FF53-470B-B6B8-AFEF0A07F147}" dt="2023-04-25T10:08:03.789" v="120" actId="700"/>
          <ac:spMkLst>
            <pc:docMk/>
            <pc:sldMk cId="3890877071" sldId="2146849092"/>
            <ac:spMk id="3" creationId="{55DC6177-185C-74E5-79FA-801229156E42}"/>
          </ac:spMkLst>
        </pc:spChg>
        <pc:spChg chg="del mod ord">
          <ac:chgData name="Melanie van Eijkelenburg" userId="e11879ab-c947-4f5e-b24f-b64d5a777e7e" providerId="ADAL" clId="{223C5004-FF53-470B-B6B8-AFEF0A07F147}" dt="2023-04-25T10:08:03.789" v="120" actId="700"/>
          <ac:spMkLst>
            <pc:docMk/>
            <pc:sldMk cId="3890877071" sldId="2146849092"/>
            <ac:spMk id="4" creationId="{4AD13333-D5DD-7724-E754-381992B64892}"/>
          </ac:spMkLst>
        </pc:spChg>
        <pc:spChg chg="del mod ord">
          <ac:chgData name="Melanie van Eijkelenburg" userId="e11879ab-c947-4f5e-b24f-b64d5a777e7e" providerId="ADAL" clId="{223C5004-FF53-470B-B6B8-AFEF0A07F147}" dt="2023-04-25T10:08:03.789" v="120" actId="700"/>
          <ac:spMkLst>
            <pc:docMk/>
            <pc:sldMk cId="3890877071" sldId="2146849092"/>
            <ac:spMk id="5" creationId="{F4365066-005C-27B5-CE64-AFF383C37628}"/>
          </ac:spMkLst>
        </pc:spChg>
        <pc:spChg chg="add del mod ord">
          <ac:chgData name="Melanie van Eijkelenburg" userId="e11879ab-c947-4f5e-b24f-b64d5a777e7e" providerId="ADAL" clId="{223C5004-FF53-470B-B6B8-AFEF0A07F147}" dt="2023-04-25T10:08:09.954" v="121" actId="700"/>
          <ac:spMkLst>
            <pc:docMk/>
            <pc:sldMk cId="3890877071" sldId="2146849092"/>
            <ac:spMk id="6" creationId="{3432A2DC-81E7-E996-F5B0-6F87A799657B}"/>
          </ac:spMkLst>
        </pc:spChg>
        <pc:spChg chg="add del mod ord">
          <ac:chgData name="Melanie van Eijkelenburg" userId="e11879ab-c947-4f5e-b24f-b64d5a777e7e" providerId="ADAL" clId="{223C5004-FF53-470B-B6B8-AFEF0A07F147}" dt="2023-04-25T10:08:09.954" v="121" actId="700"/>
          <ac:spMkLst>
            <pc:docMk/>
            <pc:sldMk cId="3890877071" sldId="2146849092"/>
            <ac:spMk id="7" creationId="{E09D36DE-E306-36EC-54ED-A8417BD32F2F}"/>
          </ac:spMkLst>
        </pc:spChg>
        <pc:spChg chg="add del mod ord">
          <ac:chgData name="Melanie van Eijkelenburg" userId="e11879ab-c947-4f5e-b24f-b64d5a777e7e" providerId="ADAL" clId="{223C5004-FF53-470B-B6B8-AFEF0A07F147}" dt="2023-04-25T10:08:09.954" v="121" actId="700"/>
          <ac:spMkLst>
            <pc:docMk/>
            <pc:sldMk cId="3890877071" sldId="2146849092"/>
            <ac:spMk id="8" creationId="{5021EC95-3976-C2BB-EAF2-FF6D1D8BA8E9}"/>
          </ac:spMkLst>
        </pc:spChg>
        <pc:spChg chg="add del mod ord">
          <ac:chgData name="Melanie van Eijkelenburg" userId="e11879ab-c947-4f5e-b24f-b64d5a777e7e" providerId="ADAL" clId="{223C5004-FF53-470B-B6B8-AFEF0A07F147}" dt="2023-04-25T10:08:09.954" v="121" actId="700"/>
          <ac:spMkLst>
            <pc:docMk/>
            <pc:sldMk cId="3890877071" sldId="2146849092"/>
            <ac:spMk id="9" creationId="{0C34A5C8-E7A0-26CD-7FDF-7608B49E50FF}"/>
          </ac:spMkLst>
        </pc:spChg>
        <pc:spChg chg="add mod ord">
          <ac:chgData name="Melanie van Eijkelenburg" userId="e11879ab-c947-4f5e-b24f-b64d5a777e7e" providerId="ADAL" clId="{223C5004-FF53-470B-B6B8-AFEF0A07F147}" dt="2023-04-25T10:08:13.939" v="122"/>
          <ac:spMkLst>
            <pc:docMk/>
            <pc:sldMk cId="3890877071" sldId="2146849092"/>
            <ac:spMk id="10" creationId="{54DFF160-5A05-A5C3-E05A-78C9686732FB}"/>
          </ac:spMkLst>
        </pc:spChg>
        <pc:spChg chg="add del mod ord">
          <ac:chgData name="Melanie van Eijkelenburg" userId="e11879ab-c947-4f5e-b24f-b64d5a777e7e" providerId="ADAL" clId="{223C5004-FF53-470B-B6B8-AFEF0A07F147}" dt="2023-04-25T10:09:02.716" v="139" actId="478"/>
          <ac:spMkLst>
            <pc:docMk/>
            <pc:sldMk cId="3890877071" sldId="2146849092"/>
            <ac:spMk id="11" creationId="{5B8C6A6E-139A-3738-9C56-623E682BC3BC}"/>
          </ac:spMkLst>
        </pc:spChg>
        <pc:spChg chg="add del mod ord">
          <ac:chgData name="Melanie van Eijkelenburg" userId="e11879ab-c947-4f5e-b24f-b64d5a777e7e" providerId="ADAL" clId="{223C5004-FF53-470B-B6B8-AFEF0A07F147}" dt="2023-04-25T10:08:22.292" v="125"/>
          <ac:spMkLst>
            <pc:docMk/>
            <pc:sldMk cId="3890877071" sldId="2146849092"/>
            <ac:spMk id="12" creationId="{C0F59996-5045-A8D5-9092-2AB10BF2BC86}"/>
          </ac:spMkLst>
        </pc:spChg>
        <pc:spChg chg="add mod ord">
          <ac:chgData name="Melanie van Eijkelenburg" userId="e11879ab-c947-4f5e-b24f-b64d5a777e7e" providerId="ADAL" clId="{223C5004-FF53-470B-B6B8-AFEF0A07F147}" dt="2023-04-25T11:12:38.055" v="618" actId="20577"/>
          <ac:spMkLst>
            <pc:docMk/>
            <pc:sldMk cId="3890877071" sldId="2146849092"/>
            <ac:spMk id="13" creationId="{E1416FE7-0EBF-99BC-73A0-18BC2F63B55D}"/>
          </ac:spMkLst>
        </pc:spChg>
        <pc:picChg chg="add del mod">
          <ac:chgData name="Melanie van Eijkelenburg" userId="e11879ab-c947-4f5e-b24f-b64d5a777e7e" providerId="ADAL" clId="{223C5004-FF53-470B-B6B8-AFEF0A07F147}" dt="2023-04-25T10:08:21.225" v="124"/>
          <ac:picMkLst>
            <pc:docMk/>
            <pc:sldMk cId="3890877071" sldId="2146849092"/>
            <ac:picMk id="14" creationId="{95D21F40-4602-8F2F-3888-687A4D4EAB67}"/>
          </ac:picMkLst>
        </pc:picChg>
        <pc:picChg chg="add mod">
          <ac:chgData name="Melanie van Eijkelenburg" userId="e11879ab-c947-4f5e-b24f-b64d5a777e7e" providerId="ADAL" clId="{223C5004-FF53-470B-B6B8-AFEF0A07F147}" dt="2023-04-25T10:08:23.613" v="127" actId="1076"/>
          <ac:picMkLst>
            <pc:docMk/>
            <pc:sldMk cId="3890877071" sldId="2146849092"/>
            <ac:picMk id="15" creationId="{D8643982-7397-55C5-C538-9C6EEE027EB7}"/>
          </ac:picMkLst>
        </pc:picChg>
      </pc:sldChg>
      <pc:sldChg chg="addSp delSp modSp new mod ord">
        <pc:chgData name="Melanie van Eijkelenburg" userId="e11879ab-c947-4f5e-b24f-b64d5a777e7e" providerId="ADAL" clId="{223C5004-FF53-470B-B6B8-AFEF0A07F147}" dt="2023-04-25T10:42:19.356" v="157" actId="478"/>
        <pc:sldMkLst>
          <pc:docMk/>
          <pc:sldMk cId="3448045388" sldId="2146849093"/>
        </pc:sldMkLst>
        <pc:spChg chg="del">
          <ac:chgData name="Melanie van Eijkelenburg" userId="e11879ab-c947-4f5e-b24f-b64d5a777e7e" providerId="ADAL" clId="{223C5004-FF53-470B-B6B8-AFEF0A07F147}" dt="2023-04-25T10:42:19.356" v="157" actId="478"/>
          <ac:spMkLst>
            <pc:docMk/>
            <pc:sldMk cId="3448045388" sldId="2146849093"/>
            <ac:spMk id="2" creationId="{BBE46357-2750-4E54-3814-4E2513911EB9}"/>
          </ac:spMkLst>
        </pc:spChg>
        <pc:spChg chg="del">
          <ac:chgData name="Melanie van Eijkelenburg" userId="e11879ab-c947-4f5e-b24f-b64d5a777e7e" providerId="ADAL" clId="{223C5004-FF53-470B-B6B8-AFEF0A07F147}" dt="2023-04-25T10:41:43.137" v="153"/>
          <ac:spMkLst>
            <pc:docMk/>
            <pc:sldMk cId="3448045388" sldId="2146849093"/>
            <ac:spMk id="3" creationId="{BA04A6E9-B8E8-6E83-F9E5-E433F2312B69}"/>
          </ac:spMkLst>
        </pc:spChg>
        <pc:spChg chg="mod">
          <ac:chgData name="Melanie van Eijkelenburg" userId="e11879ab-c947-4f5e-b24f-b64d5a777e7e" providerId="ADAL" clId="{223C5004-FF53-470B-B6B8-AFEF0A07F147}" dt="2023-04-25T10:42:09.148" v="156" actId="404"/>
          <ac:spMkLst>
            <pc:docMk/>
            <pc:sldMk cId="3448045388" sldId="2146849093"/>
            <ac:spMk id="4" creationId="{525FAD94-B662-3913-2994-17E32CACCB65}"/>
          </ac:spMkLst>
        </pc:spChg>
        <pc:spChg chg="mod">
          <ac:chgData name="Melanie van Eijkelenburg" userId="e11879ab-c947-4f5e-b24f-b64d5a777e7e" providerId="ADAL" clId="{223C5004-FF53-470B-B6B8-AFEF0A07F147}" dt="2023-04-25T10:41:29.095" v="149"/>
          <ac:spMkLst>
            <pc:docMk/>
            <pc:sldMk cId="3448045388" sldId="2146849093"/>
            <ac:spMk id="5" creationId="{B54783B7-1C73-0E72-0605-EB4FF7BD7028}"/>
          </ac:spMkLst>
        </pc:spChg>
        <pc:picChg chg="add del mod">
          <ac:chgData name="Melanie van Eijkelenburg" userId="e11879ab-c947-4f5e-b24f-b64d5a777e7e" providerId="ADAL" clId="{223C5004-FF53-470B-B6B8-AFEF0A07F147}" dt="2023-04-25T10:41:42.187" v="152"/>
          <ac:picMkLst>
            <pc:docMk/>
            <pc:sldMk cId="3448045388" sldId="2146849093"/>
            <ac:picMk id="6" creationId="{3DE178AB-CD3E-B915-062A-9A3793979673}"/>
          </ac:picMkLst>
        </pc:picChg>
        <pc:picChg chg="add mod">
          <ac:chgData name="Melanie van Eijkelenburg" userId="e11879ab-c947-4f5e-b24f-b64d5a777e7e" providerId="ADAL" clId="{223C5004-FF53-470B-B6B8-AFEF0A07F147}" dt="2023-04-25T10:41:43.137" v="153"/>
          <ac:picMkLst>
            <pc:docMk/>
            <pc:sldMk cId="3448045388" sldId="2146849093"/>
            <ac:picMk id="7" creationId="{34C8BE4A-757E-0DF4-218F-BB511FEDB84A}"/>
          </ac:picMkLst>
        </pc:picChg>
      </pc:sldChg>
      <pc:sldChg chg="addSp delSp modSp new del mod modClrScheme chgLayout">
        <pc:chgData name="Melanie van Eijkelenburg" userId="e11879ab-c947-4f5e-b24f-b64d5a777e7e" providerId="ADAL" clId="{223C5004-FF53-470B-B6B8-AFEF0A07F147}" dt="2023-04-25T10:46:31.751" v="185" actId="47"/>
        <pc:sldMkLst>
          <pc:docMk/>
          <pc:sldMk cId="937737431" sldId="2146849094"/>
        </pc:sldMkLst>
        <pc:spChg chg="del mod ord">
          <ac:chgData name="Melanie van Eijkelenburg" userId="e11879ab-c947-4f5e-b24f-b64d5a777e7e" providerId="ADAL" clId="{223C5004-FF53-470B-B6B8-AFEF0A07F147}" dt="2023-04-25T10:42:35.717" v="159" actId="700"/>
          <ac:spMkLst>
            <pc:docMk/>
            <pc:sldMk cId="937737431" sldId="2146849094"/>
            <ac:spMk id="2" creationId="{1992C11A-27BD-BE21-0B1C-033D44380848}"/>
          </ac:spMkLst>
        </pc:spChg>
        <pc:spChg chg="del mod ord">
          <ac:chgData name="Melanie van Eijkelenburg" userId="e11879ab-c947-4f5e-b24f-b64d5a777e7e" providerId="ADAL" clId="{223C5004-FF53-470B-B6B8-AFEF0A07F147}" dt="2023-04-25T10:42:35.717" v="159" actId="700"/>
          <ac:spMkLst>
            <pc:docMk/>
            <pc:sldMk cId="937737431" sldId="2146849094"/>
            <ac:spMk id="3" creationId="{D8DC695C-4F12-C47C-A4D8-A0FE6B02D632}"/>
          </ac:spMkLst>
        </pc:spChg>
        <pc:spChg chg="del mod ord">
          <ac:chgData name="Melanie van Eijkelenburg" userId="e11879ab-c947-4f5e-b24f-b64d5a777e7e" providerId="ADAL" clId="{223C5004-FF53-470B-B6B8-AFEF0A07F147}" dt="2023-04-25T10:42:35.717" v="159" actId="700"/>
          <ac:spMkLst>
            <pc:docMk/>
            <pc:sldMk cId="937737431" sldId="2146849094"/>
            <ac:spMk id="4" creationId="{2887CA4C-4837-AA68-A6A4-01E51BC89D29}"/>
          </ac:spMkLst>
        </pc:spChg>
        <pc:spChg chg="del mod ord">
          <ac:chgData name="Melanie van Eijkelenburg" userId="e11879ab-c947-4f5e-b24f-b64d5a777e7e" providerId="ADAL" clId="{223C5004-FF53-470B-B6B8-AFEF0A07F147}" dt="2023-04-25T10:42:35.717" v="159" actId="700"/>
          <ac:spMkLst>
            <pc:docMk/>
            <pc:sldMk cId="937737431" sldId="2146849094"/>
            <ac:spMk id="5" creationId="{2E0CFD6C-94FB-54E3-7038-1121FB16616E}"/>
          </ac:spMkLst>
        </pc:spChg>
        <pc:spChg chg="add mod ord">
          <ac:chgData name="Melanie van Eijkelenburg" userId="e11879ab-c947-4f5e-b24f-b64d5a777e7e" providerId="ADAL" clId="{223C5004-FF53-470B-B6B8-AFEF0A07F147}" dt="2023-04-25T10:46:22.570" v="181" actId="700"/>
          <ac:spMkLst>
            <pc:docMk/>
            <pc:sldMk cId="937737431" sldId="2146849094"/>
            <ac:spMk id="6" creationId="{92015D39-A359-7ED4-9827-79A6BD7FB7B2}"/>
          </ac:spMkLst>
        </pc:spChg>
        <pc:spChg chg="add del mod ord">
          <ac:chgData name="Melanie van Eijkelenburg" userId="e11879ab-c947-4f5e-b24f-b64d5a777e7e" providerId="ADAL" clId="{223C5004-FF53-470B-B6B8-AFEF0A07F147}" dt="2023-04-25T10:45:51.915" v="175" actId="478"/>
          <ac:spMkLst>
            <pc:docMk/>
            <pc:sldMk cId="937737431" sldId="2146849094"/>
            <ac:spMk id="7" creationId="{C46048CF-7B15-B79D-5085-97A4E5D3FDD2}"/>
          </ac:spMkLst>
        </pc:spChg>
        <pc:spChg chg="add del mod ord">
          <ac:chgData name="Melanie van Eijkelenburg" userId="e11879ab-c947-4f5e-b24f-b64d5a777e7e" providerId="ADAL" clId="{223C5004-FF53-470B-B6B8-AFEF0A07F147}" dt="2023-04-25T10:45:22.112" v="169"/>
          <ac:spMkLst>
            <pc:docMk/>
            <pc:sldMk cId="937737431" sldId="2146849094"/>
            <ac:spMk id="8" creationId="{3A06F53F-7F75-C0D0-1EC2-38C300C86213}"/>
          </ac:spMkLst>
        </pc:spChg>
        <pc:spChg chg="add del mod ord">
          <ac:chgData name="Melanie van Eijkelenburg" userId="e11879ab-c947-4f5e-b24f-b64d5a777e7e" providerId="ADAL" clId="{223C5004-FF53-470B-B6B8-AFEF0A07F147}" dt="2023-04-25T10:46:27.330" v="183" actId="478"/>
          <ac:spMkLst>
            <pc:docMk/>
            <pc:sldMk cId="937737431" sldId="2146849094"/>
            <ac:spMk id="9" creationId="{10B15F9E-1A3D-209A-17DE-A0E163E1B29B}"/>
          </ac:spMkLst>
        </pc:spChg>
        <pc:spChg chg="add del mod">
          <ac:chgData name="Melanie van Eijkelenburg" userId="e11879ab-c947-4f5e-b24f-b64d5a777e7e" providerId="ADAL" clId="{223C5004-FF53-470B-B6B8-AFEF0A07F147}" dt="2023-04-25T10:46:25.727" v="182" actId="478"/>
          <ac:spMkLst>
            <pc:docMk/>
            <pc:sldMk cId="937737431" sldId="2146849094"/>
            <ac:spMk id="11" creationId="{D3A5405A-65A3-8ECE-2119-58DB450F243D}"/>
          </ac:spMkLst>
        </pc:spChg>
        <pc:spChg chg="add del mod ord">
          <ac:chgData name="Melanie van Eijkelenburg" userId="e11879ab-c947-4f5e-b24f-b64d5a777e7e" providerId="ADAL" clId="{223C5004-FF53-470B-B6B8-AFEF0A07F147}" dt="2023-04-25T10:46:11.431" v="179" actId="700"/>
          <ac:spMkLst>
            <pc:docMk/>
            <pc:sldMk cId="937737431" sldId="2146849094"/>
            <ac:spMk id="12" creationId="{10A02B2B-4BAF-AB4E-6D6C-375CC3D8CBF7}"/>
          </ac:spMkLst>
        </pc:spChg>
        <pc:spChg chg="add mod ord">
          <ac:chgData name="Melanie van Eijkelenburg" userId="e11879ab-c947-4f5e-b24f-b64d5a777e7e" providerId="ADAL" clId="{223C5004-FF53-470B-B6B8-AFEF0A07F147}" dt="2023-04-25T10:46:22.570" v="181" actId="700"/>
          <ac:spMkLst>
            <pc:docMk/>
            <pc:sldMk cId="937737431" sldId="2146849094"/>
            <ac:spMk id="13" creationId="{03F7174F-29D4-B388-6199-BD82D812B45E}"/>
          </ac:spMkLst>
        </pc:spChg>
        <pc:spChg chg="add mod">
          <ac:chgData name="Melanie van Eijkelenburg" userId="e11879ab-c947-4f5e-b24f-b64d5a777e7e" providerId="ADAL" clId="{223C5004-FF53-470B-B6B8-AFEF0A07F147}" dt="2023-04-25T10:46:27.330" v="183" actId="478"/>
          <ac:spMkLst>
            <pc:docMk/>
            <pc:sldMk cId="937737431" sldId="2146849094"/>
            <ac:spMk id="15" creationId="{0FAF4E7B-8E94-BA13-F7FD-82CBA35867C2}"/>
          </ac:spMkLst>
        </pc:spChg>
        <pc:spChg chg="add mod">
          <ac:chgData name="Melanie van Eijkelenburg" userId="e11879ab-c947-4f5e-b24f-b64d5a777e7e" providerId="ADAL" clId="{223C5004-FF53-470B-B6B8-AFEF0A07F147}" dt="2023-04-25T10:46:28.245" v="184" actId="478"/>
          <ac:spMkLst>
            <pc:docMk/>
            <pc:sldMk cId="937737431" sldId="2146849094"/>
            <ac:spMk id="17" creationId="{147A9E76-2C18-53A9-5015-347B9EC91C6F}"/>
          </ac:spMkLst>
        </pc:spChg>
        <pc:picChg chg="add del mod ord modCrop">
          <ac:chgData name="Melanie van Eijkelenburg" userId="e11879ab-c947-4f5e-b24f-b64d5a777e7e" providerId="ADAL" clId="{223C5004-FF53-470B-B6B8-AFEF0A07F147}" dt="2023-04-25T10:46:28.245" v="184" actId="478"/>
          <ac:picMkLst>
            <pc:docMk/>
            <pc:sldMk cId="937737431" sldId="2146849094"/>
            <ac:picMk id="10" creationId="{25EE1EE4-F6CF-2718-008A-C941AAB03DA8}"/>
          </ac:picMkLst>
        </pc:picChg>
      </pc:sldChg>
      <pc:sldChg chg="addSp delSp modSp new mod modClrScheme chgLayout">
        <pc:chgData name="Melanie van Eijkelenburg" userId="e11879ab-c947-4f5e-b24f-b64d5a777e7e" providerId="ADAL" clId="{223C5004-FF53-470B-B6B8-AFEF0A07F147}" dt="2023-04-25T10:51:28.201" v="335" actId="1076"/>
        <pc:sldMkLst>
          <pc:docMk/>
          <pc:sldMk cId="1415876990" sldId="2146849094"/>
        </pc:sldMkLst>
        <pc:spChg chg="del mod ord">
          <ac:chgData name="Melanie van Eijkelenburg" userId="e11879ab-c947-4f5e-b24f-b64d5a777e7e" providerId="ADAL" clId="{223C5004-FF53-470B-B6B8-AFEF0A07F147}" dt="2023-04-25T10:46:38.822" v="187" actId="700"/>
          <ac:spMkLst>
            <pc:docMk/>
            <pc:sldMk cId="1415876990" sldId="2146849094"/>
            <ac:spMk id="2" creationId="{42C037CD-1B35-1913-4E3B-207C58F13E97}"/>
          </ac:spMkLst>
        </pc:spChg>
        <pc:spChg chg="del mod ord">
          <ac:chgData name="Melanie van Eijkelenburg" userId="e11879ab-c947-4f5e-b24f-b64d5a777e7e" providerId="ADAL" clId="{223C5004-FF53-470B-B6B8-AFEF0A07F147}" dt="2023-04-25T10:46:38.822" v="187" actId="700"/>
          <ac:spMkLst>
            <pc:docMk/>
            <pc:sldMk cId="1415876990" sldId="2146849094"/>
            <ac:spMk id="3" creationId="{51DB0CAE-853A-61AF-13A3-D8A0C763498B}"/>
          </ac:spMkLst>
        </pc:spChg>
        <pc:spChg chg="del mod ord">
          <ac:chgData name="Melanie van Eijkelenburg" userId="e11879ab-c947-4f5e-b24f-b64d5a777e7e" providerId="ADAL" clId="{223C5004-FF53-470B-B6B8-AFEF0A07F147}" dt="2023-04-25T10:46:38.822" v="187" actId="700"/>
          <ac:spMkLst>
            <pc:docMk/>
            <pc:sldMk cId="1415876990" sldId="2146849094"/>
            <ac:spMk id="4" creationId="{FB8342E4-1459-255A-0519-0694051A1C77}"/>
          </ac:spMkLst>
        </pc:spChg>
        <pc:spChg chg="del mod ord">
          <ac:chgData name="Melanie van Eijkelenburg" userId="e11879ab-c947-4f5e-b24f-b64d5a777e7e" providerId="ADAL" clId="{223C5004-FF53-470B-B6B8-AFEF0A07F147}" dt="2023-04-25T10:46:38.822" v="187" actId="700"/>
          <ac:spMkLst>
            <pc:docMk/>
            <pc:sldMk cId="1415876990" sldId="2146849094"/>
            <ac:spMk id="5" creationId="{9C3C1C6F-7A1F-4D57-50CC-A4064168E8A1}"/>
          </ac:spMkLst>
        </pc:spChg>
        <pc:spChg chg="add mod ord">
          <ac:chgData name="Melanie van Eijkelenburg" userId="e11879ab-c947-4f5e-b24f-b64d5a777e7e" providerId="ADAL" clId="{223C5004-FF53-470B-B6B8-AFEF0A07F147}" dt="2023-04-25T10:50:44.040" v="325"/>
          <ac:spMkLst>
            <pc:docMk/>
            <pc:sldMk cId="1415876990" sldId="2146849094"/>
            <ac:spMk id="6" creationId="{8DA0559E-6F90-8701-8F8A-B4212B79A36D}"/>
          </ac:spMkLst>
        </pc:spChg>
        <pc:spChg chg="add del mod ord">
          <ac:chgData name="Melanie van Eijkelenburg" userId="e11879ab-c947-4f5e-b24f-b64d5a777e7e" providerId="ADAL" clId="{223C5004-FF53-470B-B6B8-AFEF0A07F147}" dt="2023-04-25T10:46:42.229" v="188" actId="478"/>
          <ac:spMkLst>
            <pc:docMk/>
            <pc:sldMk cId="1415876990" sldId="2146849094"/>
            <ac:spMk id="7" creationId="{904BCA4D-FFB4-B5CF-F915-E32F04A8E14F}"/>
          </ac:spMkLst>
        </pc:spChg>
        <pc:spChg chg="add del mod ord">
          <ac:chgData name="Melanie van Eijkelenburg" userId="e11879ab-c947-4f5e-b24f-b64d5a777e7e" providerId="ADAL" clId="{223C5004-FF53-470B-B6B8-AFEF0A07F147}" dt="2023-04-25T10:46:48.051" v="189"/>
          <ac:spMkLst>
            <pc:docMk/>
            <pc:sldMk cId="1415876990" sldId="2146849094"/>
            <ac:spMk id="8" creationId="{74AB19DF-F3A1-E775-61E1-226BFA9F5AB6}"/>
          </ac:spMkLst>
        </pc:spChg>
        <pc:spChg chg="add del mod ord">
          <ac:chgData name="Melanie van Eijkelenburg" userId="e11879ab-c947-4f5e-b24f-b64d5a777e7e" providerId="ADAL" clId="{223C5004-FF53-470B-B6B8-AFEF0A07F147}" dt="2023-04-25T10:47:49.467" v="206"/>
          <ac:spMkLst>
            <pc:docMk/>
            <pc:sldMk cId="1415876990" sldId="2146849094"/>
            <ac:spMk id="9" creationId="{19883C6D-3275-A972-7FE8-980DBDDB1E9D}"/>
          </ac:spMkLst>
        </pc:spChg>
        <pc:spChg chg="add mod">
          <ac:chgData name="Melanie van Eijkelenburg" userId="e11879ab-c947-4f5e-b24f-b64d5a777e7e" providerId="ADAL" clId="{223C5004-FF53-470B-B6B8-AFEF0A07F147}" dt="2023-04-25T10:51:17.296" v="332" actId="20577"/>
          <ac:spMkLst>
            <pc:docMk/>
            <pc:sldMk cId="1415876990" sldId="2146849094"/>
            <ac:spMk id="11" creationId="{60549EE6-13E2-E152-9542-071A76083C95}"/>
          </ac:spMkLst>
        </pc:spChg>
        <pc:spChg chg="add mod">
          <ac:chgData name="Melanie van Eijkelenburg" userId="e11879ab-c947-4f5e-b24f-b64d5a777e7e" providerId="ADAL" clId="{223C5004-FF53-470B-B6B8-AFEF0A07F147}" dt="2023-04-25T10:51:28.201" v="335" actId="1076"/>
          <ac:spMkLst>
            <pc:docMk/>
            <pc:sldMk cId="1415876990" sldId="2146849094"/>
            <ac:spMk id="12" creationId="{744CA0E8-861A-44EB-3E30-F6516DC7458A}"/>
          </ac:spMkLst>
        </pc:spChg>
        <pc:picChg chg="add mod modCrop">
          <ac:chgData name="Melanie van Eijkelenburg" userId="e11879ab-c947-4f5e-b24f-b64d5a777e7e" providerId="ADAL" clId="{223C5004-FF53-470B-B6B8-AFEF0A07F147}" dt="2023-04-25T10:47:42.730" v="205" actId="18131"/>
          <ac:picMkLst>
            <pc:docMk/>
            <pc:sldMk cId="1415876990" sldId="2146849094"/>
            <ac:picMk id="10" creationId="{ED35F7DF-9321-99E9-05D3-0AB6FB3768AD}"/>
          </ac:picMkLst>
        </pc:picChg>
      </pc:sldChg>
      <pc:sldChg chg="addSp delSp modSp new mod modClrScheme chgLayout modNotesTx">
        <pc:chgData name="Melanie van Eijkelenburg" userId="e11879ab-c947-4f5e-b24f-b64d5a777e7e" providerId="ADAL" clId="{223C5004-FF53-470B-B6B8-AFEF0A07F147}" dt="2023-04-25T10:54:30.907" v="412" actId="478"/>
        <pc:sldMkLst>
          <pc:docMk/>
          <pc:sldMk cId="1670440110" sldId="2146849095"/>
        </pc:sldMkLst>
        <pc:spChg chg="del mod ord">
          <ac:chgData name="Melanie van Eijkelenburg" userId="e11879ab-c947-4f5e-b24f-b64d5a777e7e" providerId="ADAL" clId="{223C5004-FF53-470B-B6B8-AFEF0A07F147}" dt="2023-04-25T10:51:47.707" v="338" actId="700"/>
          <ac:spMkLst>
            <pc:docMk/>
            <pc:sldMk cId="1670440110" sldId="2146849095"/>
            <ac:spMk id="2" creationId="{E07098A5-D2A4-EB65-2926-86ABE80CF122}"/>
          </ac:spMkLst>
        </pc:spChg>
        <pc:spChg chg="del mod ord">
          <ac:chgData name="Melanie van Eijkelenburg" userId="e11879ab-c947-4f5e-b24f-b64d5a777e7e" providerId="ADAL" clId="{223C5004-FF53-470B-B6B8-AFEF0A07F147}" dt="2023-04-25T10:51:47.707" v="338" actId="700"/>
          <ac:spMkLst>
            <pc:docMk/>
            <pc:sldMk cId="1670440110" sldId="2146849095"/>
            <ac:spMk id="3" creationId="{0CDCAE7A-CEF6-76F6-38A5-8DD62A095BAE}"/>
          </ac:spMkLst>
        </pc:spChg>
        <pc:spChg chg="del mod ord">
          <ac:chgData name="Melanie van Eijkelenburg" userId="e11879ab-c947-4f5e-b24f-b64d5a777e7e" providerId="ADAL" clId="{223C5004-FF53-470B-B6B8-AFEF0A07F147}" dt="2023-04-25T10:51:47.707" v="338" actId="700"/>
          <ac:spMkLst>
            <pc:docMk/>
            <pc:sldMk cId="1670440110" sldId="2146849095"/>
            <ac:spMk id="4" creationId="{FE608051-D672-979A-5673-5DA4C9C4335C}"/>
          </ac:spMkLst>
        </pc:spChg>
        <pc:spChg chg="del mod ord">
          <ac:chgData name="Melanie van Eijkelenburg" userId="e11879ab-c947-4f5e-b24f-b64d5a777e7e" providerId="ADAL" clId="{223C5004-FF53-470B-B6B8-AFEF0A07F147}" dt="2023-04-25T10:51:47.707" v="338" actId="700"/>
          <ac:spMkLst>
            <pc:docMk/>
            <pc:sldMk cId="1670440110" sldId="2146849095"/>
            <ac:spMk id="5" creationId="{A9E52333-EABD-ACED-47DB-82F958F10F8D}"/>
          </ac:spMkLst>
        </pc:spChg>
        <pc:spChg chg="add mod ord">
          <ac:chgData name="Melanie van Eijkelenburg" userId="e11879ab-c947-4f5e-b24f-b64d5a777e7e" providerId="ADAL" clId="{223C5004-FF53-470B-B6B8-AFEF0A07F147}" dt="2023-04-25T10:51:52.669" v="339"/>
          <ac:spMkLst>
            <pc:docMk/>
            <pc:sldMk cId="1670440110" sldId="2146849095"/>
            <ac:spMk id="6" creationId="{8B15FC56-C6E6-2A2B-10EF-DD8852DBB747}"/>
          </ac:spMkLst>
        </pc:spChg>
        <pc:spChg chg="add del mod ord">
          <ac:chgData name="Melanie van Eijkelenburg" userId="e11879ab-c947-4f5e-b24f-b64d5a777e7e" providerId="ADAL" clId="{223C5004-FF53-470B-B6B8-AFEF0A07F147}" dt="2023-04-25T10:54:30.907" v="412" actId="478"/>
          <ac:spMkLst>
            <pc:docMk/>
            <pc:sldMk cId="1670440110" sldId="2146849095"/>
            <ac:spMk id="7" creationId="{E3894D59-1515-A2C7-EF97-8390DA2CE3A0}"/>
          </ac:spMkLst>
        </pc:spChg>
        <pc:spChg chg="add del mod ord">
          <ac:chgData name="Melanie van Eijkelenburg" userId="e11879ab-c947-4f5e-b24f-b64d5a777e7e" providerId="ADAL" clId="{223C5004-FF53-470B-B6B8-AFEF0A07F147}" dt="2023-04-25T10:51:56.839" v="340"/>
          <ac:spMkLst>
            <pc:docMk/>
            <pc:sldMk cId="1670440110" sldId="2146849095"/>
            <ac:spMk id="8" creationId="{0D47B30F-8510-9D6C-34F4-F03F1F0CE152}"/>
          </ac:spMkLst>
        </pc:spChg>
        <pc:spChg chg="add mod ord">
          <ac:chgData name="Melanie van Eijkelenburg" userId="e11879ab-c947-4f5e-b24f-b64d5a777e7e" providerId="ADAL" clId="{223C5004-FF53-470B-B6B8-AFEF0A07F147}" dt="2023-04-25T10:52:44.867" v="357" actId="20577"/>
          <ac:spMkLst>
            <pc:docMk/>
            <pc:sldMk cId="1670440110" sldId="2146849095"/>
            <ac:spMk id="9" creationId="{198FEE4D-7416-DB9F-0688-A8FBBD388C85}"/>
          </ac:spMkLst>
        </pc:spChg>
        <pc:picChg chg="add mod">
          <ac:chgData name="Melanie van Eijkelenburg" userId="e11879ab-c947-4f5e-b24f-b64d5a777e7e" providerId="ADAL" clId="{223C5004-FF53-470B-B6B8-AFEF0A07F147}" dt="2023-04-25T10:51:56.839" v="340"/>
          <ac:picMkLst>
            <pc:docMk/>
            <pc:sldMk cId="1670440110" sldId="2146849095"/>
            <ac:picMk id="10" creationId="{AE7F8F36-0008-BA81-5D69-CEA9C36C1936}"/>
          </ac:picMkLst>
        </pc:picChg>
      </pc:sldChg>
      <pc:sldChg chg="addSp delSp modSp new mod modClrScheme chgLayout">
        <pc:chgData name="Melanie van Eijkelenburg" userId="e11879ab-c947-4f5e-b24f-b64d5a777e7e" providerId="ADAL" clId="{223C5004-FF53-470B-B6B8-AFEF0A07F147}" dt="2023-05-08T09:28:26.484" v="636" actId="1036"/>
        <pc:sldMkLst>
          <pc:docMk/>
          <pc:sldMk cId="1793620351" sldId="2146849096"/>
        </pc:sldMkLst>
        <pc:spChg chg="del mod ord">
          <ac:chgData name="Melanie van Eijkelenburg" userId="e11879ab-c947-4f5e-b24f-b64d5a777e7e" providerId="ADAL" clId="{223C5004-FF53-470B-B6B8-AFEF0A07F147}" dt="2023-04-25T10:53:03.606" v="360" actId="700"/>
          <ac:spMkLst>
            <pc:docMk/>
            <pc:sldMk cId="1793620351" sldId="2146849096"/>
            <ac:spMk id="2" creationId="{0F850B13-ADCD-C662-594F-5502ACF3A4F8}"/>
          </ac:spMkLst>
        </pc:spChg>
        <pc:spChg chg="add del">
          <ac:chgData name="Melanie van Eijkelenburg" userId="e11879ab-c947-4f5e-b24f-b64d5a777e7e" providerId="ADAL" clId="{223C5004-FF53-470B-B6B8-AFEF0A07F147}" dt="2023-05-08T09:27:59.432" v="620" actId="22"/>
          <ac:spMkLst>
            <pc:docMk/>
            <pc:sldMk cId="1793620351" sldId="2146849096"/>
            <ac:spMk id="3" creationId="{5E77ABE9-EFA8-2AB1-3270-681C6456A71B}"/>
          </ac:spMkLst>
        </pc:spChg>
        <pc:spChg chg="del mod ord">
          <ac:chgData name="Melanie van Eijkelenburg" userId="e11879ab-c947-4f5e-b24f-b64d5a777e7e" providerId="ADAL" clId="{223C5004-FF53-470B-B6B8-AFEF0A07F147}" dt="2023-04-25T10:53:03.606" v="360" actId="700"/>
          <ac:spMkLst>
            <pc:docMk/>
            <pc:sldMk cId="1793620351" sldId="2146849096"/>
            <ac:spMk id="3" creationId="{9505EA5A-E0C4-B4EF-D1B6-8128E5CED0B1}"/>
          </ac:spMkLst>
        </pc:spChg>
        <pc:spChg chg="del mod ord">
          <ac:chgData name="Melanie van Eijkelenburg" userId="e11879ab-c947-4f5e-b24f-b64d5a777e7e" providerId="ADAL" clId="{223C5004-FF53-470B-B6B8-AFEF0A07F147}" dt="2023-04-25T10:53:03.606" v="360" actId="700"/>
          <ac:spMkLst>
            <pc:docMk/>
            <pc:sldMk cId="1793620351" sldId="2146849096"/>
            <ac:spMk id="4" creationId="{39221A68-ABF3-9CA4-E6FC-6BF4755EC805}"/>
          </ac:spMkLst>
        </pc:spChg>
        <pc:spChg chg="del">
          <ac:chgData name="Melanie van Eijkelenburg" userId="e11879ab-c947-4f5e-b24f-b64d5a777e7e" providerId="ADAL" clId="{223C5004-FF53-470B-B6B8-AFEF0A07F147}" dt="2023-05-08T09:28:12.940" v="626" actId="478"/>
          <ac:spMkLst>
            <pc:docMk/>
            <pc:sldMk cId="1793620351" sldId="2146849096"/>
            <ac:spMk id="4" creationId="{87681630-FD77-C8C2-5B86-F2E082E37D0F}"/>
          </ac:spMkLst>
        </pc:spChg>
        <pc:spChg chg="del mod ord">
          <ac:chgData name="Melanie van Eijkelenburg" userId="e11879ab-c947-4f5e-b24f-b64d5a777e7e" providerId="ADAL" clId="{223C5004-FF53-470B-B6B8-AFEF0A07F147}" dt="2023-04-25T10:53:03.606" v="360" actId="700"/>
          <ac:spMkLst>
            <pc:docMk/>
            <pc:sldMk cId="1793620351" sldId="2146849096"/>
            <ac:spMk id="5" creationId="{37EAD359-1888-01DC-CF0B-382EE3001464}"/>
          </ac:spMkLst>
        </pc:spChg>
        <pc:spChg chg="add mod ord">
          <ac:chgData name="Melanie van Eijkelenburg" userId="e11879ab-c947-4f5e-b24f-b64d5a777e7e" providerId="ADAL" clId="{223C5004-FF53-470B-B6B8-AFEF0A07F147}" dt="2023-04-25T10:53:11.757" v="363"/>
          <ac:spMkLst>
            <pc:docMk/>
            <pc:sldMk cId="1793620351" sldId="2146849096"/>
            <ac:spMk id="6" creationId="{28CB1255-F807-4251-75F0-E0A1A115254F}"/>
          </ac:spMkLst>
        </pc:spChg>
        <pc:spChg chg="add del mod ord">
          <ac:chgData name="Melanie van Eijkelenburg" userId="e11879ab-c947-4f5e-b24f-b64d5a777e7e" providerId="ADAL" clId="{223C5004-FF53-470B-B6B8-AFEF0A07F147}" dt="2023-04-25T10:54:15.129" v="410" actId="478"/>
          <ac:spMkLst>
            <pc:docMk/>
            <pc:sldMk cId="1793620351" sldId="2146849096"/>
            <ac:spMk id="7" creationId="{C8506B6B-B697-9080-2C36-60246EBED49A}"/>
          </ac:spMkLst>
        </pc:spChg>
        <pc:spChg chg="add del mod ord">
          <ac:chgData name="Melanie van Eijkelenburg" userId="e11879ab-c947-4f5e-b24f-b64d5a777e7e" providerId="ADAL" clId="{223C5004-FF53-470B-B6B8-AFEF0A07F147}" dt="2023-04-25T10:53:20.232" v="364"/>
          <ac:spMkLst>
            <pc:docMk/>
            <pc:sldMk cId="1793620351" sldId="2146849096"/>
            <ac:spMk id="8" creationId="{EE823CF2-DE43-AFD3-725C-0D7CC3587CC3}"/>
          </ac:spMkLst>
        </pc:spChg>
        <pc:spChg chg="add mod ord">
          <ac:chgData name="Melanie van Eijkelenburg" userId="e11879ab-c947-4f5e-b24f-b64d5a777e7e" providerId="ADAL" clId="{223C5004-FF53-470B-B6B8-AFEF0A07F147}" dt="2023-04-25T10:54:12.819" v="409" actId="20577"/>
          <ac:spMkLst>
            <pc:docMk/>
            <pc:sldMk cId="1793620351" sldId="2146849096"/>
            <ac:spMk id="9" creationId="{DA2293FA-05DD-BB02-BA2C-610D7BDC2998}"/>
          </ac:spMkLst>
        </pc:spChg>
        <pc:picChg chg="add mod">
          <ac:chgData name="Melanie van Eijkelenburg" userId="e11879ab-c947-4f5e-b24f-b64d5a777e7e" providerId="ADAL" clId="{223C5004-FF53-470B-B6B8-AFEF0A07F147}" dt="2023-05-08T09:28:26.484" v="636" actId="1036"/>
          <ac:picMkLst>
            <pc:docMk/>
            <pc:sldMk cId="1793620351" sldId="2146849096"/>
            <ac:picMk id="5" creationId="{7748752D-F2C9-62B9-0641-626702CE2CF4}"/>
          </ac:picMkLst>
        </pc:picChg>
        <pc:picChg chg="add mod">
          <ac:chgData name="Melanie van Eijkelenburg" userId="e11879ab-c947-4f5e-b24f-b64d5a777e7e" providerId="ADAL" clId="{223C5004-FF53-470B-B6B8-AFEF0A07F147}" dt="2023-04-25T10:53:20.232" v="364"/>
          <ac:picMkLst>
            <pc:docMk/>
            <pc:sldMk cId="1793620351" sldId="2146849096"/>
            <ac:picMk id="10" creationId="{C9DE77AD-051F-F771-DC7F-498F0546C6B9}"/>
          </ac:picMkLst>
        </pc:picChg>
      </pc:sldChg>
      <pc:sldChg chg="addSp delSp modSp new mod modClrScheme chgLayout">
        <pc:chgData name="Melanie van Eijkelenburg" userId="e11879ab-c947-4f5e-b24f-b64d5a777e7e" providerId="ADAL" clId="{223C5004-FF53-470B-B6B8-AFEF0A07F147}" dt="2023-05-08T09:28:22.779" v="634" actId="1036"/>
        <pc:sldMkLst>
          <pc:docMk/>
          <pc:sldMk cId="2045516308" sldId="2146849097"/>
        </pc:sldMkLst>
        <pc:spChg chg="del mod ord">
          <ac:chgData name="Melanie van Eijkelenburg" userId="e11879ab-c947-4f5e-b24f-b64d5a777e7e" providerId="ADAL" clId="{223C5004-FF53-470B-B6B8-AFEF0A07F147}" dt="2023-04-25T10:54:47.979" v="414" actId="700"/>
          <ac:spMkLst>
            <pc:docMk/>
            <pc:sldMk cId="2045516308" sldId="2146849097"/>
            <ac:spMk id="2" creationId="{1521836C-A1FF-F0A2-1C6B-0F20CF2401CA}"/>
          </ac:spMkLst>
        </pc:spChg>
        <pc:spChg chg="del">
          <ac:chgData name="Melanie van Eijkelenburg" userId="e11879ab-c947-4f5e-b24f-b64d5a777e7e" providerId="ADAL" clId="{223C5004-FF53-470B-B6B8-AFEF0A07F147}" dt="2023-05-08T09:28:19.958" v="629" actId="478"/>
          <ac:spMkLst>
            <pc:docMk/>
            <pc:sldMk cId="2045516308" sldId="2146849097"/>
            <ac:spMk id="2" creationId="{7896DFEF-315B-398E-7C4D-FB419612F76F}"/>
          </ac:spMkLst>
        </pc:spChg>
        <pc:spChg chg="del mod ord">
          <ac:chgData name="Melanie van Eijkelenburg" userId="e11879ab-c947-4f5e-b24f-b64d5a777e7e" providerId="ADAL" clId="{223C5004-FF53-470B-B6B8-AFEF0A07F147}" dt="2023-04-25T10:54:47.979" v="414" actId="700"/>
          <ac:spMkLst>
            <pc:docMk/>
            <pc:sldMk cId="2045516308" sldId="2146849097"/>
            <ac:spMk id="3" creationId="{EBB635DC-30A9-DF35-E10B-74970BF3D08B}"/>
          </ac:spMkLst>
        </pc:spChg>
        <pc:spChg chg="del mod ord">
          <ac:chgData name="Melanie van Eijkelenburg" userId="e11879ab-c947-4f5e-b24f-b64d5a777e7e" providerId="ADAL" clId="{223C5004-FF53-470B-B6B8-AFEF0A07F147}" dt="2023-04-25T10:54:47.979" v="414" actId="700"/>
          <ac:spMkLst>
            <pc:docMk/>
            <pc:sldMk cId="2045516308" sldId="2146849097"/>
            <ac:spMk id="4" creationId="{59017960-0792-F6C0-BD58-A04FE8D5398E}"/>
          </ac:spMkLst>
        </pc:spChg>
        <pc:spChg chg="del mod ord">
          <ac:chgData name="Melanie van Eijkelenburg" userId="e11879ab-c947-4f5e-b24f-b64d5a777e7e" providerId="ADAL" clId="{223C5004-FF53-470B-B6B8-AFEF0A07F147}" dt="2023-04-25T10:54:47.979" v="414" actId="700"/>
          <ac:spMkLst>
            <pc:docMk/>
            <pc:sldMk cId="2045516308" sldId="2146849097"/>
            <ac:spMk id="5" creationId="{26343D21-E090-07A1-8E9B-003CAC1BC2C1}"/>
          </ac:spMkLst>
        </pc:spChg>
        <pc:spChg chg="add mod ord">
          <ac:chgData name="Melanie van Eijkelenburg" userId="e11879ab-c947-4f5e-b24f-b64d5a777e7e" providerId="ADAL" clId="{223C5004-FF53-470B-B6B8-AFEF0A07F147}" dt="2023-04-25T10:54:54.487" v="417"/>
          <ac:spMkLst>
            <pc:docMk/>
            <pc:sldMk cId="2045516308" sldId="2146849097"/>
            <ac:spMk id="6" creationId="{17EACEC4-AB15-E430-6AF0-9C324D639F35}"/>
          </ac:spMkLst>
        </pc:spChg>
        <pc:spChg chg="add del mod ord">
          <ac:chgData name="Melanie van Eijkelenburg" userId="e11879ab-c947-4f5e-b24f-b64d5a777e7e" providerId="ADAL" clId="{223C5004-FF53-470B-B6B8-AFEF0A07F147}" dt="2023-04-25T10:55:55.078" v="450" actId="478"/>
          <ac:spMkLst>
            <pc:docMk/>
            <pc:sldMk cId="2045516308" sldId="2146849097"/>
            <ac:spMk id="7" creationId="{2D758761-9F96-C129-5D79-B153474D1C36}"/>
          </ac:spMkLst>
        </pc:spChg>
        <pc:spChg chg="add del mod ord">
          <ac:chgData name="Melanie van Eijkelenburg" userId="e11879ab-c947-4f5e-b24f-b64d5a777e7e" providerId="ADAL" clId="{223C5004-FF53-470B-B6B8-AFEF0A07F147}" dt="2023-04-25T10:54:59.341" v="418"/>
          <ac:spMkLst>
            <pc:docMk/>
            <pc:sldMk cId="2045516308" sldId="2146849097"/>
            <ac:spMk id="8" creationId="{0BB61FEF-1501-12C5-DA46-443B1736B9CD}"/>
          </ac:spMkLst>
        </pc:spChg>
        <pc:spChg chg="add mod ord">
          <ac:chgData name="Melanie van Eijkelenburg" userId="e11879ab-c947-4f5e-b24f-b64d5a777e7e" providerId="ADAL" clId="{223C5004-FF53-470B-B6B8-AFEF0A07F147}" dt="2023-04-25T10:57:19.258" v="608" actId="20577"/>
          <ac:spMkLst>
            <pc:docMk/>
            <pc:sldMk cId="2045516308" sldId="2146849097"/>
            <ac:spMk id="9" creationId="{1B0DF09F-5B5C-FFCA-A975-E2D353B9E427}"/>
          </ac:spMkLst>
        </pc:spChg>
        <pc:picChg chg="add mod">
          <ac:chgData name="Melanie van Eijkelenburg" userId="e11879ab-c947-4f5e-b24f-b64d5a777e7e" providerId="ADAL" clId="{223C5004-FF53-470B-B6B8-AFEF0A07F147}" dt="2023-05-08T09:28:22.779" v="634" actId="1036"/>
          <ac:picMkLst>
            <pc:docMk/>
            <pc:sldMk cId="2045516308" sldId="2146849097"/>
            <ac:picMk id="3" creationId="{1E35737D-7A60-C317-D955-8AA25ACD1A28}"/>
          </ac:picMkLst>
        </pc:picChg>
        <pc:picChg chg="add mod">
          <ac:chgData name="Melanie van Eijkelenburg" userId="e11879ab-c947-4f5e-b24f-b64d5a777e7e" providerId="ADAL" clId="{223C5004-FF53-470B-B6B8-AFEF0A07F147}" dt="2023-04-25T10:54:59.341" v="418"/>
          <ac:picMkLst>
            <pc:docMk/>
            <pc:sldMk cId="2045516308" sldId="2146849097"/>
            <ac:picMk id="10" creationId="{6F284210-BE3F-071C-75D8-5B9A3C96583C}"/>
          </ac:picMkLst>
        </pc:picChg>
      </pc:sldChg>
      <pc:sldChg chg="new del">
        <pc:chgData name="Melanie van Eijkelenburg" userId="e11879ab-c947-4f5e-b24f-b64d5a777e7e" providerId="ADAL" clId="{223C5004-FF53-470B-B6B8-AFEF0A07F147}" dt="2023-05-08T16:54:27.643" v="644" actId="680"/>
        <pc:sldMkLst>
          <pc:docMk/>
          <pc:sldMk cId="2424391471" sldId="2146849098"/>
        </pc:sldMkLst>
      </pc:sldChg>
      <pc:sldMasterChg chg="modSldLayout">
        <pc:chgData name="Melanie van Eijkelenburg" userId="e11879ab-c947-4f5e-b24f-b64d5a777e7e" providerId="ADAL" clId="{223C5004-FF53-470B-B6B8-AFEF0A07F147}" dt="2023-04-06T08:17:46.758" v="21" actId="1035"/>
        <pc:sldMasterMkLst>
          <pc:docMk/>
          <pc:sldMasterMk cId="3971165731" sldId="2147483660"/>
        </pc:sldMasterMkLst>
        <pc:sldLayoutChg chg="modSp mod">
          <pc:chgData name="Melanie van Eijkelenburg" userId="e11879ab-c947-4f5e-b24f-b64d5a777e7e" providerId="ADAL" clId="{223C5004-FF53-470B-B6B8-AFEF0A07F147}" dt="2023-04-06T08:17:44.678" v="18" actId="1076"/>
          <pc:sldLayoutMkLst>
            <pc:docMk/>
            <pc:sldMasterMk cId="3803431500" sldId="2147483705"/>
            <pc:sldLayoutMk cId="109536852" sldId="2147483702"/>
          </pc:sldLayoutMkLst>
          <pc:spChg chg="mod">
            <ac:chgData name="Melanie van Eijkelenburg" userId="e11879ab-c947-4f5e-b24f-b64d5a777e7e" providerId="ADAL" clId="{223C5004-FF53-470B-B6B8-AFEF0A07F147}" dt="2023-04-06T08:17:44.678" v="18" actId="1076"/>
            <ac:spMkLst>
              <pc:docMk/>
              <pc:sldMasterMk cId="3803431500" sldId="2147483705"/>
              <pc:sldLayoutMk cId="109536852" sldId="2147483702"/>
              <ac:spMk id="6" creationId="{AB60A2C0-EE35-2EA3-EEC4-2DBC762CCB6D}"/>
            </ac:spMkLst>
          </pc:spChg>
        </pc:sldLayoutChg>
        <pc:sldLayoutChg chg="modSp mod">
          <pc:chgData name="Melanie van Eijkelenburg" userId="e11879ab-c947-4f5e-b24f-b64d5a777e7e" providerId="ADAL" clId="{223C5004-FF53-470B-B6B8-AFEF0A07F147}" dt="2023-04-06T08:17:46.758" v="21" actId="1035"/>
          <pc:sldLayoutMkLst>
            <pc:docMk/>
            <pc:sldMasterMk cId="3803431500" sldId="2147483705"/>
            <pc:sldLayoutMk cId="2934899109" sldId="2147483704"/>
          </pc:sldLayoutMkLst>
          <pc:spChg chg="mod">
            <ac:chgData name="Melanie van Eijkelenburg" userId="e11879ab-c947-4f5e-b24f-b64d5a777e7e" providerId="ADAL" clId="{223C5004-FF53-470B-B6B8-AFEF0A07F147}" dt="2023-04-06T08:17:46.758" v="21" actId="1035"/>
            <ac:spMkLst>
              <pc:docMk/>
              <pc:sldMasterMk cId="3803431500" sldId="2147483705"/>
              <pc:sldLayoutMk cId="2934899109" sldId="2147483704"/>
              <ac:spMk id="6" creationId="{AB60A2C0-EE35-2EA3-EEC4-2DBC762CCB6D}"/>
            </ac:spMkLst>
          </pc:spChg>
        </pc:sldLayoutChg>
      </pc:sldMasterChg>
      <pc:sldMasterChg chg="addSp delSp modSp mod">
        <pc:chgData name="Melanie van Eijkelenburg" userId="e11879ab-c947-4f5e-b24f-b64d5a777e7e" providerId="ADAL" clId="{223C5004-FF53-470B-B6B8-AFEF0A07F147}" dt="2023-05-08T16:55:04.706" v="649"/>
        <pc:sldMasterMkLst>
          <pc:docMk/>
          <pc:sldMasterMk cId="3803431500" sldId="2147483705"/>
        </pc:sldMasterMkLst>
        <pc:picChg chg="add del mod">
          <ac:chgData name="Melanie van Eijkelenburg" userId="e11879ab-c947-4f5e-b24f-b64d5a777e7e" providerId="ADAL" clId="{223C5004-FF53-470B-B6B8-AFEF0A07F147}" dt="2023-05-08T16:55:04.374" v="648" actId="478"/>
          <ac:picMkLst>
            <pc:docMk/>
            <pc:sldMasterMk cId="3803431500" sldId="2147483705"/>
            <ac:picMk id="2" creationId="{EC0480FB-FD26-D81E-DD0F-F312A08E81DF}"/>
          </ac:picMkLst>
        </pc:picChg>
        <pc:picChg chg="add mod">
          <ac:chgData name="Melanie van Eijkelenburg" userId="e11879ab-c947-4f5e-b24f-b64d5a777e7e" providerId="ADAL" clId="{223C5004-FF53-470B-B6B8-AFEF0A07F147}" dt="2023-05-08T16:55:04.706" v="649"/>
          <ac:picMkLst>
            <pc:docMk/>
            <pc:sldMasterMk cId="3803431500" sldId="2147483705"/>
            <ac:picMk id="3" creationId="{B441A312-98AA-66ED-3585-4DAC78C79BA3}"/>
          </ac:picMkLst>
        </pc:picChg>
        <pc:picChg chg="del">
          <ac:chgData name="Melanie van Eijkelenburg" userId="e11879ab-c947-4f5e-b24f-b64d5a777e7e" providerId="ADAL" clId="{223C5004-FF53-470B-B6B8-AFEF0A07F147}" dt="2023-05-08T16:53:46.127" v="639" actId="478"/>
          <ac:picMkLst>
            <pc:docMk/>
            <pc:sldMasterMk cId="3803431500" sldId="2147483705"/>
            <ac:picMk id="6" creationId="{838E27A6-75FF-7197-BC20-ABEE956342D7}"/>
          </ac:picMkLst>
        </pc:picChg>
      </pc:sldMasterChg>
      <pc:sldMasterChg chg="new del mod addSldLayout delSldLayout">
        <pc:chgData name="Melanie van Eijkelenburg" userId="e11879ab-c947-4f5e-b24f-b64d5a777e7e" providerId="ADAL" clId="{223C5004-FF53-470B-B6B8-AFEF0A07F147}" dt="2023-04-25T10:05:10.690" v="82" actId="6938"/>
        <pc:sldMasterMkLst>
          <pc:docMk/>
          <pc:sldMasterMk cId="3931599488" sldId="2147483723"/>
        </pc:sldMasterMkLst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3554921300" sldId="2147483724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945667490" sldId="2147483725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4166144597" sldId="2147483726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2890916099" sldId="2147483727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4101111212" sldId="2147483728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3629657273" sldId="2147483729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1924682250" sldId="2147483730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3864827128" sldId="2147483731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594582777" sldId="2147483732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64633780" sldId="2147483733"/>
          </pc:sldLayoutMkLst>
        </pc:sldLayoutChg>
        <pc:sldLayoutChg chg="new del replId">
          <pc:chgData name="Melanie van Eijkelenburg" userId="e11879ab-c947-4f5e-b24f-b64d5a777e7e" providerId="ADAL" clId="{223C5004-FF53-470B-B6B8-AFEF0A07F147}" dt="2023-04-25T10:05:10.690" v="82" actId="6938"/>
          <pc:sldLayoutMkLst>
            <pc:docMk/>
            <pc:sldMasterMk cId="3931599488" sldId="2147483723"/>
            <pc:sldLayoutMk cId="3852164024" sldId="2147483734"/>
          </pc:sldLayoutMkLst>
        </pc:sldLayoutChg>
      </pc:sldMasterChg>
      <pc:sldMasterChg chg="addSp delSp modSp mod">
        <pc:chgData name="Melanie van Eijkelenburg" userId="e11879ab-c947-4f5e-b24f-b64d5a777e7e" providerId="ADAL" clId="{223C5004-FF53-470B-B6B8-AFEF0A07F147}" dt="2023-05-08T16:55:16.231" v="652" actId="167"/>
        <pc:sldMasterMkLst>
          <pc:docMk/>
          <pc:sldMasterMk cId="4292767615" sldId="2147483723"/>
        </pc:sldMasterMkLst>
        <pc:picChg chg="add del mod">
          <ac:chgData name="Melanie van Eijkelenburg" userId="e11879ab-c947-4f5e-b24f-b64d5a777e7e" providerId="ADAL" clId="{223C5004-FF53-470B-B6B8-AFEF0A07F147}" dt="2023-05-08T16:55:13.043" v="650" actId="478"/>
          <ac:picMkLst>
            <pc:docMk/>
            <pc:sldMasterMk cId="4292767615" sldId="2147483723"/>
            <ac:picMk id="2" creationId="{EF11B9DA-E329-1C0A-BB5D-E9EB182F2105}"/>
          </ac:picMkLst>
        </pc:picChg>
        <pc:picChg chg="add mod ord">
          <ac:chgData name="Melanie van Eijkelenburg" userId="e11879ab-c947-4f5e-b24f-b64d5a777e7e" providerId="ADAL" clId="{223C5004-FF53-470B-B6B8-AFEF0A07F147}" dt="2023-05-08T16:55:16.231" v="652" actId="167"/>
          <ac:picMkLst>
            <pc:docMk/>
            <pc:sldMasterMk cId="4292767615" sldId="2147483723"/>
            <ac:picMk id="3" creationId="{34B7D2D2-3955-3AD8-DD64-C4A397DD351E}"/>
          </ac:picMkLst>
        </pc:picChg>
        <pc:picChg chg="del mod">
          <ac:chgData name="Melanie van Eijkelenburg" userId="e11879ab-c947-4f5e-b24f-b64d5a777e7e" providerId="ADAL" clId="{223C5004-FF53-470B-B6B8-AFEF0A07F147}" dt="2023-05-08T16:53:55.744" v="641" actId="478"/>
          <ac:picMkLst>
            <pc:docMk/>
            <pc:sldMasterMk cId="4292767615" sldId="2147483723"/>
            <ac:picMk id="6" creationId="{838E27A6-75FF-7197-BC20-ABEE956342D7}"/>
          </ac:picMkLst>
        </pc:picChg>
      </pc:sldMasterChg>
      <pc:sldMasterChg chg="addSp delSp modSp mod">
        <pc:chgData name="Melanie van Eijkelenburg" userId="e11879ab-c947-4f5e-b24f-b64d5a777e7e" providerId="ADAL" clId="{223C5004-FF53-470B-B6B8-AFEF0A07F147}" dt="2023-05-08T16:54:58.421" v="647" actId="167"/>
        <pc:sldMasterMkLst>
          <pc:docMk/>
          <pc:sldMasterMk cId="3073376083" sldId="2147483747"/>
        </pc:sldMasterMkLst>
        <pc:picChg chg="add del mod">
          <ac:chgData name="Melanie van Eijkelenburg" userId="e11879ab-c947-4f5e-b24f-b64d5a777e7e" providerId="ADAL" clId="{223C5004-FF53-470B-B6B8-AFEF0A07F147}" dt="2023-05-08T16:54:55.928" v="645" actId="478"/>
          <ac:picMkLst>
            <pc:docMk/>
            <pc:sldMasterMk cId="3073376083" sldId="2147483747"/>
            <ac:picMk id="2" creationId="{0B111473-3149-2CE8-7B19-6802837996E1}"/>
          </ac:picMkLst>
        </pc:picChg>
        <pc:picChg chg="add mod ord">
          <ac:chgData name="Melanie van Eijkelenburg" userId="e11879ab-c947-4f5e-b24f-b64d5a777e7e" providerId="ADAL" clId="{223C5004-FF53-470B-B6B8-AFEF0A07F147}" dt="2023-05-08T16:54:58.421" v="647" actId="167"/>
          <ac:picMkLst>
            <pc:docMk/>
            <pc:sldMasterMk cId="3073376083" sldId="2147483747"/>
            <ac:picMk id="3" creationId="{AD9A627E-9F46-3D82-78F3-35E63EECB9EE}"/>
          </ac:picMkLst>
        </pc:picChg>
        <pc:picChg chg="del">
          <ac:chgData name="Melanie van Eijkelenburg" userId="e11879ab-c947-4f5e-b24f-b64d5a777e7e" providerId="ADAL" clId="{223C5004-FF53-470B-B6B8-AFEF0A07F147}" dt="2023-05-08T16:53:32.661" v="637" actId="478"/>
          <ac:picMkLst>
            <pc:docMk/>
            <pc:sldMasterMk cId="3073376083" sldId="2147483747"/>
            <ac:picMk id="6" creationId="{838E27A6-75FF-7197-BC20-ABEE956342D7}"/>
          </ac:picMkLst>
        </pc:picChg>
      </pc:sldMasterChg>
    </pc:docChg>
  </pc:docChgLst>
  <pc:docChgLst>
    <pc:chgData name="Lidewij Sekhuis" userId="88558ac2-7773-4c80-b540-754e9a9fdde7" providerId="ADAL" clId="{99632A45-8C04-4F57-98CD-A7247CA65779}"/>
    <pc:docChg chg="undo custSel addSld delSld modSld">
      <pc:chgData name="Lidewij Sekhuis" userId="88558ac2-7773-4c80-b540-754e9a9fdde7" providerId="ADAL" clId="{99632A45-8C04-4F57-98CD-A7247CA65779}" dt="2023-05-16T10:19:42.024" v="457" actId="1076"/>
      <pc:docMkLst>
        <pc:docMk/>
      </pc:docMkLst>
      <pc:sldChg chg="addCm">
        <pc:chgData name="Lidewij Sekhuis" userId="88558ac2-7773-4c80-b540-754e9a9fdde7" providerId="ADAL" clId="{99632A45-8C04-4F57-98CD-A7247CA65779}" dt="2023-04-17T10:41:34.215" v="116"/>
        <pc:sldMkLst>
          <pc:docMk/>
          <pc:sldMk cId="2325241703" sldId="31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idewij Sekhuis" userId="88558ac2-7773-4c80-b540-754e9a9fdde7" providerId="ADAL" clId="{99632A45-8C04-4F57-98CD-A7247CA65779}" dt="2023-04-17T10:41:34.215" v="116"/>
              <pc2:cmMkLst xmlns:pc2="http://schemas.microsoft.com/office/powerpoint/2019/9/main/command">
                <pc:docMk/>
                <pc:sldMk cId="2325241703" sldId="310"/>
                <pc2:cmMk id="{EFEC10FF-AC0B-433F-9154-1A23499B6291}"/>
              </pc2:cmMkLst>
            </pc226:cmChg>
          </p:ext>
        </pc:extLst>
      </pc:sldChg>
      <pc:sldChg chg="del">
        <pc:chgData name="Lidewij Sekhuis" userId="88558ac2-7773-4c80-b540-754e9a9fdde7" providerId="ADAL" clId="{99632A45-8C04-4F57-98CD-A7247CA65779}" dt="2023-04-24T12:09:33.403" v="131" actId="47"/>
        <pc:sldMkLst>
          <pc:docMk/>
          <pc:sldMk cId="2073472714" sldId="311"/>
        </pc:sldMkLst>
      </pc:sldChg>
      <pc:sldChg chg="modSp del mod delCm">
        <pc:chgData name="Lidewij Sekhuis" userId="88558ac2-7773-4c80-b540-754e9a9fdde7" providerId="ADAL" clId="{99632A45-8C04-4F57-98CD-A7247CA65779}" dt="2023-04-24T12:11:07.973" v="133" actId="47"/>
        <pc:sldMkLst>
          <pc:docMk/>
          <pc:sldMk cId="1231650313" sldId="312"/>
        </pc:sldMkLst>
        <pc:spChg chg="mod">
          <ac:chgData name="Lidewij Sekhuis" userId="88558ac2-7773-4c80-b540-754e9a9fdde7" providerId="ADAL" clId="{99632A45-8C04-4F57-98CD-A7247CA65779}" dt="2023-04-18T15:15:08.059" v="117" actId="108"/>
          <ac:spMkLst>
            <pc:docMk/>
            <pc:sldMk cId="1231650313" sldId="312"/>
            <ac:spMk id="3" creationId="{160D9A42-A4C2-237D-450F-58D6CF934B8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idewij Sekhuis" userId="88558ac2-7773-4c80-b540-754e9a9fdde7" providerId="ADAL" clId="{99632A45-8C04-4F57-98CD-A7247CA65779}" dt="2023-04-17T10:37:44.154" v="40"/>
              <pc2:cmMkLst xmlns:pc2="http://schemas.microsoft.com/office/powerpoint/2019/9/main/command">
                <pc:docMk/>
                <pc:sldMk cId="1231650313" sldId="312"/>
                <pc2:cmMk id="{07F9BF16-6EA9-4BC9-9B8C-1E624987C77D}"/>
              </pc2:cmMkLst>
            </pc226:cmChg>
            <pc226:cmChg xmlns:pc226="http://schemas.microsoft.com/office/powerpoint/2022/06/main/command" chg="del">
              <pc226:chgData name="Lidewij Sekhuis" userId="88558ac2-7773-4c80-b540-754e9a9fdde7" providerId="ADAL" clId="{99632A45-8C04-4F57-98CD-A7247CA65779}" dt="2023-04-17T10:37:42.141" v="39"/>
              <pc2:cmMkLst xmlns:pc2="http://schemas.microsoft.com/office/powerpoint/2019/9/main/command">
                <pc:docMk/>
                <pc:sldMk cId="1231650313" sldId="312"/>
                <pc2:cmMk id="{DCD44850-4248-4AE6-8380-FED284C3E754}"/>
              </pc2:cmMkLst>
            </pc226:cmChg>
          </p:ext>
        </pc:extLst>
      </pc:sldChg>
      <pc:sldChg chg="modSp del mod delCm">
        <pc:chgData name="Lidewij Sekhuis" userId="88558ac2-7773-4c80-b540-754e9a9fdde7" providerId="ADAL" clId="{99632A45-8C04-4F57-98CD-A7247CA65779}" dt="2023-04-24T12:12:12.864" v="134" actId="47"/>
        <pc:sldMkLst>
          <pc:docMk/>
          <pc:sldMk cId="1742007914" sldId="313"/>
        </pc:sldMkLst>
        <pc:spChg chg="mod">
          <ac:chgData name="Lidewij Sekhuis" userId="88558ac2-7773-4c80-b540-754e9a9fdde7" providerId="ADAL" clId="{99632A45-8C04-4F57-98CD-A7247CA65779}" dt="2023-04-17T10:39:23.873" v="114" actId="20577"/>
          <ac:spMkLst>
            <pc:docMk/>
            <pc:sldMk cId="1742007914" sldId="313"/>
            <ac:spMk id="3" creationId="{1572BEF3-7033-6CF6-B0A1-3F2FE93A708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idewij Sekhuis" userId="88558ac2-7773-4c80-b540-754e9a9fdde7" providerId="ADAL" clId="{99632A45-8C04-4F57-98CD-A7247CA65779}" dt="2023-04-17T10:39:45.674" v="115"/>
              <pc2:cmMkLst xmlns:pc2="http://schemas.microsoft.com/office/powerpoint/2019/9/main/command">
                <pc:docMk/>
                <pc:sldMk cId="1742007914" sldId="313"/>
                <pc2:cmMk id="{F2882B05-3083-44BE-BB1C-65EC988DAC60}"/>
              </pc2:cmMkLst>
            </pc226:cmChg>
          </p:ext>
        </pc:extLst>
      </pc:sldChg>
      <pc:sldChg chg="del">
        <pc:chgData name="Lidewij Sekhuis" userId="88558ac2-7773-4c80-b540-754e9a9fdde7" providerId="ADAL" clId="{99632A45-8C04-4F57-98CD-A7247CA65779}" dt="2023-04-24T12:17:07.751" v="420" actId="47"/>
        <pc:sldMkLst>
          <pc:docMk/>
          <pc:sldMk cId="3337557203" sldId="314"/>
        </pc:sldMkLst>
      </pc:sldChg>
      <pc:sldChg chg="del modNotesTx">
        <pc:chgData name="Lidewij Sekhuis" userId="88558ac2-7773-4c80-b540-754e9a9fdde7" providerId="ADAL" clId="{99632A45-8C04-4F57-98CD-A7247CA65779}" dt="2023-04-24T12:18:27.881" v="427" actId="47"/>
        <pc:sldMkLst>
          <pc:docMk/>
          <pc:sldMk cId="2020767462" sldId="315"/>
        </pc:sldMkLst>
      </pc:sldChg>
      <pc:sldChg chg="del">
        <pc:chgData name="Lidewij Sekhuis" userId="88558ac2-7773-4c80-b540-754e9a9fdde7" providerId="ADAL" clId="{99632A45-8C04-4F57-98CD-A7247CA65779}" dt="2023-04-24T12:19:30.776" v="431" actId="47"/>
        <pc:sldMkLst>
          <pc:docMk/>
          <pc:sldMk cId="831429612" sldId="316"/>
        </pc:sldMkLst>
      </pc:sldChg>
      <pc:sldChg chg="del">
        <pc:chgData name="Lidewij Sekhuis" userId="88558ac2-7773-4c80-b540-754e9a9fdde7" providerId="ADAL" clId="{99632A45-8C04-4F57-98CD-A7247CA65779}" dt="2023-04-24T12:07:46.127" v="122" actId="47"/>
        <pc:sldMkLst>
          <pc:docMk/>
          <pc:sldMk cId="1942393184" sldId="317"/>
        </pc:sldMkLst>
      </pc:sldChg>
      <pc:sldChg chg="modSp mod">
        <pc:chgData name="Lidewij Sekhuis" userId="88558ac2-7773-4c80-b540-754e9a9fdde7" providerId="ADAL" clId="{99632A45-8C04-4F57-98CD-A7247CA65779}" dt="2023-04-24T12:08:14.860" v="127" actId="114"/>
        <pc:sldMkLst>
          <pc:docMk/>
          <pc:sldMk cId="3972243541" sldId="318"/>
        </pc:sldMkLst>
        <pc:spChg chg="mod">
          <ac:chgData name="Lidewij Sekhuis" userId="88558ac2-7773-4c80-b540-754e9a9fdde7" providerId="ADAL" clId="{99632A45-8C04-4F57-98CD-A7247CA65779}" dt="2023-04-24T12:08:14.860" v="127" actId="114"/>
          <ac:spMkLst>
            <pc:docMk/>
            <pc:sldMk cId="3972243541" sldId="318"/>
            <ac:spMk id="27" creationId="{13557472-1D29-D21B-1724-3E80FDFCBE2B}"/>
          </ac:spMkLst>
        </pc:spChg>
      </pc:sldChg>
      <pc:sldChg chg="modSp add mod">
        <pc:chgData name="Lidewij Sekhuis" userId="88558ac2-7773-4c80-b540-754e9a9fdde7" providerId="ADAL" clId="{99632A45-8C04-4F57-98CD-A7247CA65779}" dt="2023-05-08T10:04:54.467" v="447" actId="1076"/>
        <pc:sldMkLst>
          <pc:docMk/>
          <pc:sldMk cId="2700796099" sldId="319"/>
        </pc:sldMkLst>
        <pc:spChg chg="mod">
          <ac:chgData name="Lidewij Sekhuis" userId="88558ac2-7773-4c80-b540-754e9a9fdde7" providerId="ADAL" clId="{99632A45-8C04-4F57-98CD-A7247CA65779}" dt="2023-05-08T10:04:54.467" v="447" actId="1076"/>
          <ac:spMkLst>
            <pc:docMk/>
            <pc:sldMk cId="2700796099" sldId="319"/>
            <ac:spMk id="3" creationId="{C6DCA249-B1B5-BD11-7352-E860A7EFD618}"/>
          </ac:spMkLst>
        </pc:spChg>
        <pc:spChg chg="mod">
          <ac:chgData name="Lidewij Sekhuis" userId="88558ac2-7773-4c80-b540-754e9a9fdde7" providerId="ADAL" clId="{99632A45-8C04-4F57-98CD-A7247CA65779}" dt="2023-04-24T12:06:02.566" v="120" actId="1076"/>
          <ac:spMkLst>
            <pc:docMk/>
            <pc:sldMk cId="2700796099" sldId="319"/>
            <ac:spMk id="10" creationId="{CFC6E3E0-15B4-A4EE-5517-F225B669E3EC}"/>
          </ac:spMkLst>
        </pc:spChg>
      </pc:sldChg>
      <pc:sldChg chg="delSp mod modNotesTx">
        <pc:chgData name="Lidewij Sekhuis" userId="88558ac2-7773-4c80-b540-754e9a9fdde7" providerId="ADAL" clId="{99632A45-8C04-4F57-98CD-A7247CA65779}" dt="2023-04-24T12:12:52.973" v="138" actId="6549"/>
        <pc:sldMkLst>
          <pc:docMk/>
          <pc:sldMk cId="1975112183" sldId="331"/>
        </pc:sldMkLst>
        <pc:spChg chg="del">
          <ac:chgData name="Lidewij Sekhuis" userId="88558ac2-7773-4c80-b540-754e9a9fdde7" providerId="ADAL" clId="{99632A45-8C04-4F57-98CD-A7247CA65779}" dt="2023-04-24T12:07:39.373" v="121" actId="478"/>
          <ac:spMkLst>
            <pc:docMk/>
            <pc:sldMk cId="1975112183" sldId="331"/>
            <ac:spMk id="6" creationId="{9288E5DF-4551-F8FB-7C2C-4433B97FA8B6}"/>
          </ac:spMkLst>
        </pc:spChg>
      </pc:sldChg>
      <pc:sldChg chg="delSp add del mod modNotesTx">
        <pc:chgData name="Lidewij Sekhuis" userId="88558ac2-7773-4c80-b540-754e9a9fdde7" providerId="ADAL" clId="{99632A45-8C04-4F57-98CD-A7247CA65779}" dt="2023-04-24T12:12:44.834" v="137" actId="6549"/>
        <pc:sldMkLst>
          <pc:docMk/>
          <pc:sldMk cId="2259522535" sldId="2146849084"/>
        </pc:sldMkLst>
        <pc:spChg chg="del">
          <ac:chgData name="Lidewij Sekhuis" userId="88558ac2-7773-4c80-b540-754e9a9fdde7" providerId="ADAL" clId="{99632A45-8C04-4F57-98CD-A7247CA65779}" dt="2023-04-24T12:09:11.239" v="130" actId="478"/>
          <ac:spMkLst>
            <pc:docMk/>
            <pc:sldMk cId="2259522535" sldId="2146849084"/>
            <ac:spMk id="4" creationId="{6B4EDA69-B6B2-0DF7-B071-10D326BFE726}"/>
          </ac:spMkLst>
        </pc:spChg>
      </pc:sldChg>
      <pc:sldChg chg="delSp mod modNotesTx">
        <pc:chgData name="Lidewij Sekhuis" userId="88558ac2-7773-4c80-b540-754e9a9fdde7" providerId="ADAL" clId="{99632A45-8C04-4F57-98CD-A7247CA65779}" dt="2023-04-24T12:12:40.707" v="136" actId="6549"/>
        <pc:sldMkLst>
          <pc:docMk/>
          <pc:sldMk cId="3505730269" sldId="2146849085"/>
        </pc:sldMkLst>
        <pc:spChg chg="del">
          <ac:chgData name="Lidewij Sekhuis" userId="88558ac2-7773-4c80-b540-754e9a9fdde7" providerId="ADAL" clId="{99632A45-8C04-4F57-98CD-A7247CA65779}" dt="2023-04-24T12:11:05.534" v="132" actId="478"/>
          <ac:spMkLst>
            <pc:docMk/>
            <pc:sldMk cId="3505730269" sldId="2146849085"/>
            <ac:spMk id="6" creationId="{9EDD1BC5-6D09-7E94-2AAF-137B93370DD5}"/>
          </ac:spMkLst>
        </pc:spChg>
      </pc:sldChg>
      <pc:sldChg chg="modNotesTx">
        <pc:chgData name="Lidewij Sekhuis" userId="88558ac2-7773-4c80-b540-754e9a9fdde7" providerId="ADAL" clId="{99632A45-8C04-4F57-98CD-A7247CA65779}" dt="2023-04-24T12:12:36.407" v="135" actId="6549"/>
        <pc:sldMkLst>
          <pc:docMk/>
          <pc:sldMk cId="2681549403" sldId="2146849086"/>
        </pc:sldMkLst>
      </pc:sldChg>
      <pc:sldChg chg="delSp modSp mod modNotesTx">
        <pc:chgData name="Lidewij Sekhuis" userId="88558ac2-7773-4c80-b540-754e9a9fdde7" providerId="ADAL" clId="{99632A45-8C04-4F57-98CD-A7247CA65779}" dt="2023-04-24T12:17:04.882" v="419" actId="478"/>
        <pc:sldMkLst>
          <pc:docMk/>
          <pc:sldMk cId="2161917241" sldId="2146849087"/>
        </pc:sldMkLst>
        <pc:spChg chg="del">
          <ac:chgData name="Lidewij Sekhuis" userId="88558ac2-7773-4c80-b540-754e9a9fdde7" providerId="ADAL" clId="{99632A45-8C04-4F57-98CD-A7247CA65779}" dt="2023-04-24T12:17:04.882" v="419" actId="478"/>
          <ac:spMkLst>
            <pc:docMk/>
            <pc:sldMk cId="2161917241" sldId="2146849087"/>
            <ac:spMk id="3" creationId="{0E45E499-7C9B-A5FE-91DB-A157B7B8465B}"/>
          </ac:spMkLst>
        </pc:spChg>
        <pc:spChg chg="mod">
          <ac:chgData name="Lidewij Sekhuis" userId="88558ac2-7773-4c80-b540-754e9a9fdde7" providerId="ADAL" clId="{99632A45-8C04-4F57-98CD-A7247CA65779}" dt="2023-04-24T12:16:53.988" v="418" actId="6549"/>
          <ac:spMkLst>
            <pc:docMk/>
            <pc:sldMk cId="2161917241" sldId="2146849087"/>
            <ac:spMk id="6" creationId="{44E29949-68B6-5021-618F-337E6AC0A8E7}"/>
          </ac:spMkLst>
        </pc:spChg>
      </pc:sldChg>
      <pc:sldChg chg="delSp modSp mod">
        <pc:chgData name="Lidewij Sekhuis" userId="88558ac2-7773-4c80-b540-754e9a9fdde7" providerId="ADAL" clId="{99632A45-8C04-4F57-98CD-A7247CA65779}" dt="2023-04-24T12:17:41.442" v="426" actId="6549"/>
        <pc:sldMkLst>
          <pc:docMk/>
          <pc:sldMk cId="772750133" sldId="2146849088"/>
        </pc:sldMkLst>
        <pc:spChg chg="mod">
          <ac:chgData name="Lidewij Sekhuis" userId="88558ac2-7773-4c80-b540-754e9a9fdde7" providerId="ADAL" clId="{99632A45-8C04-4F57-98CD-A7247CA65779}" dt="2023-04-24T12:17:41.442" v="426" actId="6549"/>
          <ac:spMkLst>
            <pc:docMk/>
            <pc:sldMk cId="772750133" sldId="2146849088"/>
            <ac:spMk id="3" creationId="{BCF2B525-7EFF-B53D-D69C-330050BC9134}"/>
          </ac:spMkLst>
        </pc:spChg>
        <pc:spChg chg="del">
          <ac:chgData name="Lidewij Sekhuis" userId="88558ac2-7773-4c80-b540-754e9a9fdde7" providerId="ADAL" clId="{99632A45-8C04-4F57-98CD-A7247CA65779}" dt="2023-04-24T12:17:31.242" v="422" actId="478"/>
          <ac:spMkLst>
            <pc:docMk/>
            <pc:sldMk cId="772750133" sldId="2146849088"/>
            <ac:spMk id="5" creationId="{0813425D-F584-21FC-A873-62C3EF5D65B5}"/>
          </ac:spMkLst>
        </pc:spChg>
      </pc:sldChg>
      <pc:sldChg chg="delSp add mod modNotesTx">
        <pc:chgData name="Lidewij Sekhuis" userId="88558ac2-7773-4c80-b540-754e9a9fdde7" providerId="ADAL" clId="{99632A45-8C04-4F57-98CD-A7247CA65779}" dt="2023-04-24T12:19:03.583" v="430" actId="6549"/>
        <pc:sldMkLst>
          <pc:docMk/>
          <pc:sldMk cId="2220005572" sldId="2146849089"/>
        </pc:sldMkLst>
        <pc:spChg chg="del">
          <ac:chgData name="Lidewij Sekhuis" userId="88558ac2-7773-4c80-b540-754e9a9fdde7" providerId="ADAL" clId="{99632A45-8C04-4F57-98CD-A7247CA65779}" dt="2023-04-24T12:18:55.267" v="429" actId="478"/>
          <ac:spMkLst>
            <pc:docMk/>
            <pc:sldMk cId="2220005572" sldId="2146849089"/>
            <ac:spMk id="5" creationId="{E86E0F2C-673A-E627-5A76-4719AC1421D2}"/>
          </ac:spMkLst>
        </pc:spChg>
      </pc:sldChg>
      <pc:sldChg chg="addSp delSp modSp mod">
        <pc:chgData name="Lidewij Sekhuis" userId="88558ac2-7773-4c80-b540-754e9a9fdde7" providerId="ADAL" clId="{99632A45-8C04-4F57-98CD-A7247CA65779}" dt="2023-05-16T10:19:42.024" v="457" actId="1076"/>
        <pc:sldMkLst>
          <pc:docMk/>
          <pc:sldMk cId="1415876990" sldId="2146849094"/>
        </pc:sldMkLst>
        <pc:spChg chg="add mod">
          <ac:chgData name="Lidewij Sekhuis" userId="88558ac2-7773-4c80-b540-754e9a9fdde7" providerId="ADAL" clId="{99632A45-8C04-4F57-98CD-A7247CA65779}" dt="2023-05-16T10:19:42.024" v="457" actId="1076"/>
          <ac:spMkLst>
            <pc:docMk/>
            <pc:sldMk cId="1415876990" sldId="2146849094"/>
            <ac:spMk id="2" creationId="{24BBA730-49B8-59BB-017E-94296A706005}"/>
          </ac:spMkLst>
        </pc:spChg>
        <pc:spChg chg="add del">
          <ac:chgData name="Lidewij Sekhuis" userId="88558ac2-7773-4c80-b540-754e9a9fdde7" providerId="ADAL" clId="{99632A45-8C04-4F57-98CD-A7247CA65779}" dt="2023-04-25T19:27:21.672" v="434" actId="478"/>
          <ac:spMkLst>
            <pc:docMk/>
            <pc:sldMk cId="1415876990" sldId="2146849094"/>
            <ac:spMk id="12" creationId="{744CA0E8-861A-44EB-3E30-F6516DC7458A}"/>
          </ac:spMkLst>
        </pc:spChg>
        <pc:picChg chg="mod modCrop">
          <ac:chgData name="Lidewij Sekhuis" userId="88558ac2-7773-4c80-b540-754e9a9fdde7" providerId="ADAL" clId="{99632A45-8C04-4F57-98CD-A7247CA65779}" dt="2023-05-16T10:19:36.736" v="456" actId="732"/>
          <ac:picMkLst>
            <pc:docMk/>
            <pc:sldMk cId="1415876990" sldId="2146849094"/>
            <ac:picMk id="10" creationId="{ED35F7DF-9321-99E9-05D3-0AB6FB3768AD}"/>
          </ac:picMkLst>
        </pc:picChg>
      </pc:sldChg>
      <pc:sldChg chg="modNotesTx">
        <pc:chgData name="Lidewij Sekhuis" userId="88558ac2-7773-4c80-b540-754e9a9fdde7" providerId="ADAL" clId="{99632A45-8C04-4F57-98CD-A7247CA65779}" dt="2023-04-25T19:28:27.520" v="435" actId="6549"/>
        <pc:sldMkLst>
          <pc:docMk/>
          <pc:sldMk cId="1670440110" sldId="2146849095"/>
        </pc:sldMkLst>
      </pc:sldChg>
      <pc:sldChg chg="addSp delSp modSp mod">
        <pc:chgData name="Lidewij Sekhuis" userId="88558ac2-7773-4c80-b540-754e9a9fdde7" providerId="ADAL" clId="{99632A45-8C04-4F57-98CD-A7247CA65779}" dt="2023-05-02T09:42:41.350" v="446" actId="255"/>
        <pc:sldMkLst>
          <pc:docMk/>
          <pc:sldMk cId="1793620351" sldId="2146849096"/>
        </pc:sldMkLst>
        <pc:spChg chg="add del">
          <ac:chgData name="Lidewij Sekhuis" userId="88558ac2-7773-4c80-b540-754e9a9fdde7" providerId="ADAL" clId="{99632A45-8C04-4F57-98CD-A7247CA65779}" dt="2023-05-02T09:41:42.319" v="439" actId="22"/>
          <ac:spMkLst>
            <pc:docMk/>
            <pc:sldMk cId="1793620351" sldId="2146849096"/>
            <ac:spMk id="3" creationId="{87FA8FBA-1BC4-93B4-85E9-96A6EF051BE7}"/>
          </ac:spMkLst>
        </pc:spChg>
        <pc:spChg chg="add mod">
          <ac:chgData name="Lidewij Sekhuis" userId="88558ac2-7773-4c80-b540-754e9a9fdde7" providerId="ADAL" clId="{99632A45-8C04-4F57-98CD-A7247CA65779}" dt="2023-05-02T09:42:41.350" v="446" actId="255"/>
          <ac:spMkLst>
            <pc:docMk/>
            <pc:sldMk cId="1793620351" sldId="2146849096"/>
            <ac:spMk id="4" creationId="{87681630-FD77-C8C2-5B86-F2E082E37D0F}"/>
          </ac:spMkLst>
        </pc:spChg>
        <pc:picChg chg="mod ord">
          <ac:chgData name="Lidewij Sekhuis" userId="88558ac2-7773-4c80-b540-754e9a9fdde7" providerId="ADAL" clId="{99632A45-8C04-4F57-98CD-A7247CA65779}" dt="2023-05-02T09:35:31.790" v="437" actId="167"/>
          <ac:picMkLst>
            <pc:docMk/>
            <pc:sldMk cId="1793620351" sldId="2146849096"/>
            <ac:picMk id="10" creationId="{C9DE77AD-051F-F771-DC7F-498F0546C6B9}"/>
          </ac:picMkLst>
        </pc:picChg>
      </pc:sldChg>
      <pc:sldChg chg="addSp modSp mod">
        <pc:chgData name="Lidewij Sekhuis" userId="88558ac2-7773-4c80-b540-754e9a9fdde7" providerId="ADAL" clId="{99632A45-8C04-4F57-98CD-A7247CA65779}" dt="2023-05-02T09:42:30.407" v="445" actId="255"/>
        <pc:sldMkLst>
          <pc:docMk/>
          <pc:sldMk cId="2045516308" sldId="2146849097"/>
        </pc:sldMkLst>
        <pc:spChg chg="add mod">
          <ac:chgData name="Lidewij Sekhuis" userId="88558ac2-7773-4c80-b540-754e9a9fdde7" providerId="ADAL" clId="{99632A45-8C04-4F57-98CD-A7247CA65779}" dt="2023-05-02T09:42:30.407" v="445" actId="255"/>
          <ac:spMkLst>
            <pc:docMk/>
            <pc:sldMk cId="2045516308" sldId="2146849097"/>
            <ac:spMk id="2" creationId="{7896DFEF-315B-398E-7C4D-FB419612F76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AB195D29-D591-C0B8-7F1D-90ED3F9A63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F61C5C8-9ACD-58CB-FE22-8D1BAE4688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C7B29-ED7C-4BA6-B275-A86B647164A8}" type="datetimeFigureOut">
              <a:rPr lang="nl-NL" smtClean="0"/>
              <a:t>16-5-2023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461B939-0ECF-2555-28A4-CF8F0A6F06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74B1B3-6297-4428-D4CA-75857B1879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56C1C-DC0F-4348-A689-DBBA20ED3E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62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267E-9D9C-4BF3-AAE6-8962DCBD2978}" type="datetimeFigureOut">
              <a:rPr lang="nl-NL" smtClean="0"/>
              <a:t>16-5-2023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A5D8D-C1EF-49DA-9459-89BAFE8B87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21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A5D8D-C1EF-49DA-9459-89BAFE8B87C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703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A5D8D-C1EF-49DA-9459-89BAFE8B87C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516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	Belang IRW methode benaderen; </a:t>
            </a:r>
          </a:p>
          <a:p>
            <a:pPr marL="228600" indent="-228600">
              <a:buAutoNum type="arabicParenR"/>
            </a:pPr>
            <a:r>
              <a:rPr lang="nl-NL"/>
              <a:t>Voordoen zonder uitleg</a:t>
            </a:r>
          </a:p>
          <a:p>
            <a:pPr marL="228600" indent="-228600">
              <a:buAutoNum type="arabicParenR"/>
            </a:pPr>
            <a:r>
              <a:rPr lang="nl-NL"/>
              <a:t>Uitleggen voert uit met uitleg in stappen</a:t>
            </a:r>
          </a:p>
          <a:p>
            <a:pPr marL="228600" indent="-228600">
              <a:buAutoNum type="arabicParenR"/>
            </a:pPr>
            <a:r>
              <a:rPr lang="nl-NL"/>
              <a:t>Benoemen </a:t>
            </a:r>
            <a:r>
              <a:rPr lang="nl-NL" err="1"/>
              <a:t>patient</a:t>
            </a:r>
            <a:r>
              <a:rPr lang="nl-NL"/>
              <a:t> legt uit, zorgverlener voert uit</a:t>
            </a:r>
          </a:p>
          <a:p>
            <a:pPr marL="228600" indent="-228600">
              <a:buAutoNum type="arabicParenR"/>
            </a:pPr>
            <a:r>
              <a:rPr lang="nl-NL"/>
              <a:t>Zelf doen: </a:t>
            </a:r>
            <a:r>
              <a:rPr lang="nl-NL" err="1"/>
              <a:t>patient</a:t>
            </a:r>
            <a:r>
              <a:rPr lang="nl-NL"/>
              <a:t> voert uit</a:t>
            </a:r>
          </a:p>
          <a:p>
            <a:pPr marL="228600" indent="-228600">
              <a:buAutoNum type="arabicParenR"/>
            </a:pPr>
            <a:r>
              <a:rPr lang="nl-NL"/>
              <a:t>Feedback </a:t>
            </a:r>
          </a:p>
          <a:p>
            <a:r>
              <a:rPr lang="nl-NL"/>
              <a:t>	 </a:t>
            </a:r>
            <a:r>
              <a:rPr lang="nl-NL">
                <a:sym typeface="Wingdings" panose="05000000000000000000" pitchFamily="2" charset="2"/>
              </a:rPr>
              <a:t> hulpmiddelen gemaakt: </a:t>
            </a:r>
          </a:p>
          <a:p>
            <a:r>
              <a:rPr lang="nl-NL">
                <a:sym typeface="Wingdings" panose="05000000000000000000" pitchFamily="2" charset="2"/>
              </a:rPr>
              <a:t>	- CME-scholing</a:t>
            </a:r>
          </a:p>
          <a:p>
            <a:r>
              <a:rPr lang="nl-NL">
                <a:sym typeface="Wingdings" panose="05000000000000000000" pitchFamily="2" charset="2"/>
              </a:rPr>
              <a:t>	- IMIS scholing</a:t>
            </a:r>
          </a:p>
          <a:p>
            <a:r>
              <a:rPr lang="nl-NL">
                <a:sym typeface="Wingdings" panose="05000000000000000000" pitchFamily="2" charset="2"/>
              </a:rPr>
              <a:t>	- </a:t>
            </a:r>
            <a:r>
              <a:rPr lang="nl-NL" err="1">
                <a:sym typeface="Wingdings" panose="05000000000000000000" pitchFamily="2" charset="2"/>
              </a:rPr>
              <a:t>handout</a:t>
            </a:r>
            <a:r>
              <a:rPr lang="nl-NL">
                <a:sym typeface="Wingdings" panose="05000000000000000000" pitchFamily="2" charset="2"/>
              </a:rPr>
              <a:t> instructie van A tot Z</a:t>
            </a:r>
            <a:endParaRPr lang="nl-NL"/>
          </a:p>
          <a:p>
            <a:pPr marL="628650" lvl="1" indent="-171450">
              <a:buFontTx/>
              <a:buChar char="-"/>
            </a:pPr>
            <a:endParaRPr lang="nl-NL" b="1"/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A5D8D-C1EF-49DA-9459-89BAFE8B87C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92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goedinhaleren.nl/" TargetMode="Externa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091682"/>
            <a:ext cx="11088000" cy="521731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8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ctr">
              <a:spcBef>
                <a:spcPts val="0"/>
              </a:spcBef>
              <a:buNone/>
              <a:defRPr sz="28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ctr">
              <a:lnSpc>
                <a:spcPct val="100000"/>
              </a:lnSpc>
              <a:spcBef>
                <a:spcPts val="1200"/>
              </a:spcBef>
              <a:buNone/>
              <a:defRPr i="1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nl-NL"/>
              <a:t>Inspring 0: Titel</a:t>
            </a:r>
          </a:p>
          <a:p>
            <a:pPr lvl="1"/>
            <a:r>
              <a:rPr lang="nl-NL"/>
              <a:t>Inspring 1: sub titel</a:t>
            </a:r>
          </a:p>
          <a:p>
            <a:pPr lvl="2"/>
            <a:r>
              <a:rPr lang="nl-NL"/>
              <a:t>Inspring 2: Auteursnaam</a:t>
            </a:r>
          </a:p>
        </p:txBody>
      </p:sp>
    </p:spTree>
    <p:extLst>
      <p:ext uri="{BB962C8B-B14F-4D97-AF65-F5344CB8AC3E}">
        <p14:creationId xmlns:p14="http://schemas.microsoft.com/office/powerpoint/2010/main" val="59986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6850" y="1132121"/>
            <a:ext cx="636581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DA655A6E-EABB-3816-4AE6-66CA6850124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137726"/>
            <a:ext cx="5085181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B4C524F0-ED30-8603-2117-AEFC281B31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6850" y="1782392"/>
            <a:ext cx="636581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3305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741159" y="1137726"/>
            <a:ext cx="2450840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1"/>
            <a:ext cx="9051675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6C8DEB24-2519-BD9D-98AC-E5CFC9114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82392"/>
            <a:ext cx="90516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7553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84580" y="1132121"/>
            <a:ext cx="904948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8814800D-A8A7-DFE8-6078-96D082C40C0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1137726"/>
            <a:ext cx="2450840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8E58050E-D9E5-8446-8760-A34D767C5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82386" y="1782392"/>
            <a:ext cx="90516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16862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08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BAEF1F2E-8882-7E75-126B-08FBC47025D3}"/>
              </a:ext>
            </a:extLst>
          </p:cNvPr>
          <p:cNvSpPr/>
          <p:nvPr userDrawn="1"/>
        </p:nvSpPr>
        <p:spPr>
          <a:xfrm>
            <a:off x="540001" y="2207461"/>
            <a:ext cx="11087999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5735998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347460"/>
            <a:ext cx="11112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401B1E4A-A194-A5A4-B8FC-82A036319E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019722-32D1-28F4-29FA-1D252F011C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3630" y="2777706"/>
            <a:ext cx="10645157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6470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595D2EBC-4878-0585-B5F2-10A1EC25A779}"/>
              </a:ext>
            </a:extLst>
          </p:cNvPr>
          <p:cNvSpPr/>
          <p:nvPr userDrawn="1"/>
        </p:nvSpPr>
        <p:spPr>
          <a:xfrm>
            <a:off x="6432002" y="2169175"/>
            <a:ext cx="52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CB7D6721-3999-5ED3-FEFE-B52CF8929D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685632" y="2739422"/>
            <a:ext cx="4753155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BAEF1F2E-8882-7E75-126B-08FBC47025D3}"/>
              </a:ext>
            </a:extLst>
          </p:cNvPr>
          <p:cNvSpPr/>
          <p:nvPr userDrawn="1"/>
        </p:nvSpPr>
        <p:spPr>
          <a:xfrm>
            <a:off x="540000" y="2207459"/>
            <a:ext cx="52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F758FEAD-BA65-14A9-BBCA-640B65F5B7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3630" y="2777706"/>
            <a:ext cx="4753155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2790000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8711400" y="18474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E-WISE-iconfont" pitchFamily="2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347460"/>
            <a:ext cx="11112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401B1E4A-A194-A5A4-B8FC-82A036319E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538059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con car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EBC663BD-F585-A5DE-5E36-B2ECEFA9ABDA}"/>
              </a:ext>
            </a:extLst>
          </p:cNvPr>
          <p:cNvSpPr/>
          <p:nvPr userDrawn="1"/>
        </p:nvSpPr>
        <p:spPr>
          <a:xfrm>
            <a:off x="8208000" y="2215347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27F37017-3C39-BED8-9683-D558D720E08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358119" y="2785594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D6D7468-6473-D5F6-335F-032F0C6D0E74}"/>
              </a:ext>
            </a:extLst>
          </p:cNvPr>
          <p:cNvSpPr/>
          <p:nvPr userDrawn="1"/>
        </p:nvSpPr>
        <p:spPr>
          <a:xfrm>
            <a:off x="4327985" y="2207459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33BFF2FD-A2CE-8D70-3D50-3334702D68C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478104" y="2777706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5776B15E-7530-3A82-7ADF-84DB7058C871}"/>
              </a:ext>
            </a:extLst>
          </p:cNvPr>
          <p:cNvSpPr/>
          <p:nvPr userDrawn="1"/>
        </p:nvSpPr>
        <p:spPr>
          <a:xfrm>
            <a:off x="540000" y="2207459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ADA409-5860-3BD8-C71D-417A0D990A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777706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5591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1890000" y="1852654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5697864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2" name="Tijdelijke aanduiding voor tekst 9"/>
          <p:cNvSpPr>
            <a:spLocks noGrp="1"/>
          </p:cNvSpPr>
          <p:nvPr>
            <p:ph type="body" sz="quarter" idx="27" hasCustomPrompt="1"/>
          </p:nvPr>
        </p:nvSpPr>
        <p:spPr>
          <a:xfrm>
            <a:off x="9558000" y="185265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64000" y="6347460"/>
            <a:ext cx="11064000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</p:spTree>
    <p:extLst>
      <p:ext uri="{BB962C8B-B14F-4D97-AF65-F5344CB8AC3E}">
        <p14:creationId xmlns:p14="http://schemas.microsoft.com/office/powerpoint/2010/main" val="2386201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3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9185C1A3-821F-19C0-5F6C-E9414B790BA5}"/>
              </a:ext>
            </a:extLst>
          </p:cNvPr>
          <p:cNvSpPr/>
          <p:nvPr userDrawn="1"/>
        </p:nvSpPr>
        <p:spPr>
          <a:xfrm>
            <a:off x="8198354" y="4691884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161CE77E-EA68-F4F3-5D05-2CEDDAF3C14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348473" y="5262131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00BE277C-3EAF-BBA8-354A-E2FD14078403}"/>
              </a:ext>
            </a:extLst>
          </p:cNvPr>
          <p:cNvSpPr/>
          <p:nvPr userDrawn="1"/>
        </p:nvSpPr>
        <p:spPr>
          <a:xfrm>
            <a:off x="4371733" y="4690828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2D93FAA8-C058-7530-1121-7C69EF40C1C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521852" y="5261075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12AEB026-A614-F38D-80A7-83BE60E2E46C}"/>
              </a:ext>
            </a:extLst>
          </p:cNvPr>
          <p:cNvSpPr/>
          <p:nvPr userDrawn="1"/>
        </p:nvSpPr>
        <p:spPr>
          <a:xfrm>
            <a:off x="539999" y="4696673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C867DF68-9C46-0E6B-9C3D-FAACA207A2C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90118" y="5266920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8297B7D-24C8-BC98-5CAC-40B17643008D}"/>
              </a:ext>
            </a:extLst>
          </p:cNvPr>
          <p:cNvSpPr/>
          <p:nvPr userDrawn="1"/>
        </p:nvSpPr>
        <p:spPr>
          <a:xfrm>
            <a:off x="8198355" y="2202671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F508B538-FC36-5323-1FDD-3B952B59BA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348474" y="2772918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BF4AF2C-5AE2-0E86-3ED9-65EAD16DD437}"/>
              </a:ext>
            </a:extLst>
          </p:cNvPr>
          <p:cNvSpPr/>
          <p:nvPr userDrawn="1"/>
        </p:nvSpPr>
        <p:spPr>
          <a:xfrm>
            <a:off x="4371734" y="2201615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CCDE8807-8F7E-00F4-87CF-023AE66CAC5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521853" y="2771862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D709AF2E-6DBA-7822-7E11-0B7E46B2530F}"/>
              </a:ext>
            </a:extLst>
          </p:cNvPr>
          <p:cNvSpPr/>
          <p:nvPr userDrawn="1"/>
        </p:nvSpPr>
        <p:spPr>
          <a:xfrm>
            <a:off x="540000" y="2207460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40C6D5-052B-D40D-5790-5AC50D6DA2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777707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2"/>
            <a:ext cx="11088000" cy="5897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9" name="Tijdelijke aanduiding voor tekst 9"/>
          <p:cNvSpPr>
            <a:spLocks noGrp="1"/>
          </p:cNvSpPr>
          <p:nvPr>
            <p:ph type="body" sz="quarter" idx="33" hasCustomPrompt="1"/>
          </p:nvPr>
        </p:nvSpPr>
        <p:spPr>
          <a:xfrm>
            <a:off x="5650634" y="1852797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40" name="Tijdelijke aanduiding voor tekst 9"/>
          <p:cNvSpPr>
            <a:spLocks noGrp="1"/>
          </p:cNvSpPr>
          <p:nvPr>
            <p:ph type="body" sz="quarter" idx="34" hasCustomPrompt="1"/>
          </p:nvPr>
        </p:nvSpPr>
        <p:spPr>
          <a:xfrm>
            <a:off x="9558000" y="1852797"/>
            <a:ext cx="720000" cy="7200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ijdelijke aanduiding voor tekst 9"/>
          <p:cNvSpPr>
            <a:spLocks noGrp="1"/>
          </p:cNvSpPr>
          <p:nvPr>
            <p:ph type="body" sz="quarter" idx="35" hasCustomPrompt="1"/>
          </p:nvPr>
        </p:nvSpPr>
        <p:spPr>
          <a:xfrm>
            <a:off x="1872000" y="43708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6" name="Tijdelijke aanduiding voor tekst 9"/>
          <p:cNvSpPr>
            <a:spLocks noGrp="1"/>
          </p:cNvSpPr>
          <p:nvPr>
            <p:ph type="body" sz="quarter" idx="36" hasCustomPrompt="1"/>
          </p:nvPr>
        </p:nvSpPr>
        <p:spPr>
          <a:xfrm>
            <a:off x="5650634" y="4370860"/>
            <a:ext cx="720000" cy="72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47" name="Tijdelijke aanduiding voor tekst 9"/>
          <p:cNvSpPr>
            <a:spLocks noGrp="1"/>
          </p:cNvSpPr>
          <p:nvPr>
            <p:ph type="body" sz="quarter" idx="37" hasCustomPrompt="1"/>
          </p:nvPr>
        </p:nvSpPr>
        <p:spPr>
          <a:xfrm>
            <a:off x="9558000" y="433602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2" name="Tijdelijke aanduiding voor tekst 9"/>
          <p:cNvSpPr>
            <a:spLocks noGrp="1"/>
          </p:cNvSpPr>
          <p:nvPr>
            <p:ph type="body" sz="quarter" idx="46" hasCustomPrompt="1"/>
          </p:nvPr>
        </p:nvSpPr>
        <p:spPr>
          <a:xfrm>
            <a:off x="1899734" y="1852797"/>
            <a:ext cx="720000" cy="72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86726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35682EC3-05D2-282A-1ED6-184E88B919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7" name="Tijdelijke aanduiding voor afbeelding 4">
            <a:extLst>
              <a:ext uri="{FF2B5EF4-FFF2-40B4-BE49-F238E27FC236}">
                <a16:creationId xmlns:a16="http://schemas.microsoft.com/office/drawing/2014/main" id="{E7898711-F659-414C-0997-A720F8874BB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9750" y="1763713"/>
            <a:ext cx="11087999" cy="44323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274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35682EC3-05D2-282A-1ED6-184E88B919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7" name="Tijdelijke aanduiding voor afbeelding 4">
            <a:extLst>
              <a:ext uri="{FF2B5EF4-FFF2-40B4-BE49-F238E27FC236}">
                <a16:creationId xmlns:a16="http://schemas.microsoft.com/office/drawing/2014/main" id="{E7898711-F659-414C-0997-A720F8874BB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9750" y="1763713"/>
            <a:ext cx="5462588" cy="44323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afbeelding 4">
            <a:extLst>
              <a:ext uri="{FF2B5EF4-FFF2-40B4-BE49-F238E27FC236}">
                <a16:creationId xmlns:a16="http://schemas.microsoft.com/office/drawing/2014/main" id="{C7C026D6-25DE-D47C-9A24-D5D97E76C7D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65410" y="1762971"/>
            <a:ext cx="5462588" cy="44323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71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77126C8E-CC63-BF93-729D-B5D584E68F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C8C061-7211-2571-86CC-1F65A49976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1111200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67728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347460"/>
            <a:ext cx="11088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B3E6671B-92FA-8D5F-A91C-07E2CCA4D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6" name="Tijdelijke aanduiding voor afbeelding 4">
            <a:extLst>
              <a:ext uri="{FF2B5EF4-FFF2-40B4-BE49-F238E27FC236}">
                <a16:creationId xmlns:a16="http://schemas.microsoft.com/office/drawing/2014/main" id="{202657CD-C0C6-6A2B-D43B-2A6BB2F479A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39750" y="1763713"/>
            <a:ext cx="3600450" cy="44323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afbeelding 4">
            <a:extLst>
              <a:ext uri="{FF2B5EF4-FFF2-40B4-BE49-F238E27FC236}">
                <a16:creationId xmlns:a16="http://schemas.microsoft.com/office/drawing/2014/main" id="{996305FA-B1B4-8529-66C4-DC3F9566D24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83181" y="1762969"/>
            <a:ext cx="3600450" cy="44323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3" name="Tijdelijke aanduiding voor afbeelding 4">
            <a:extLst>
              <a:ext uri="{FF2B5EF4-FFF2-40B4-BE49-F238E27FC236}">
                <a16:creationId xmlns:a16="http://schemas.microsoft.com/office/drawing/2014/main" id="{22FE8328-7F63-4B36-97E1-8E1DA0F66EF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026362" y="1762969"/>
            <a:ext cx="3600450" cy="44323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4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fe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40661A0-1DE3-642E-1EE5-D7405D4A99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463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st, teken&#10;&#10;Automatisch gegenereerde beschrijving">
            <a:hlinkClick r:id="rId2"/>
            <a:extLst>
              <a:ext uri="{FF2B5EF4-FFF2-40B4-BE49-F238E27FC236}">
                <a16:creationId xmlns:a16="http://schemas.microsoft.com/office/drawing/2014/main" id="{DA57B231-C6D7-5E22-4C57-9BCB830F02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73" y="1553264"/>
            <a:ext cx="2822454" cy="3172974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CF287510-80EF-C6F9-CD48-F101719BF46F}"/>
              </a:ext>
            </a:extLst>
          </p:cNvPr>
          <p:cNvSpPr txBox="1"/>
          <p:nvPr userDrawn="1"/>
        </p:nvSpPr>
        <p:spPr>
          <a:xfrm>
            <a:off x="2823713" y="5184476"/>
            <a:ext cx="6349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>
                <a:latin typeface="Calibri" panose="020F0502020204030204" pitchFamily="34" charset="0"/>
                <a:cs typeface="Calibri" panose="020F0502020204030204" pitchFamily="34" charset="0"/>
              </a:rPr>
              <a:t>Mede mogelijk gemaakt door zorgpad Inhalatiemedicatie</a:t>
            </a:r>
          </a:p>
        </p:txBody>
      </p:sp>
    </p:spTree>
    <p:extLst>
      <p:ext uri="{BB962C8B-B14F-4D97-AF65-F5344CB8AC3E}">
        <p14:creationId xmlns:p14="http://schemas.microsoft.com/office/powerpoint/2010/main" val="29260051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091682"/>
            <a:ext cx="11088000" cy="521731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8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ctr">
              <a:spcBef>
                <a:spcPts val="0"/>
              </a:spcBef>
              <a:buNone/>
              <a:defRPr sz="28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ctr">
              <a:lnSpc>
                <a:spcPct val="100000"/>
              </a:lnSpc>
              <a:spcBef>
                <a:spcPts val="1200"/>
              </a:spcBef>
              <a:buNone/>
              <a:defRPr i="1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nl-NL"/>
              <a:t>Inspring 0: Titel</a:t>
            </a:r>
          </a:p>
          <a:p>
            <a:pPr lvl="1"/>
            <a:r>
              <a:rPr lang="nl-NL"/>
              <a:t>Inspring 1: sub titel</a:t>
            </a:r>
          </a:p>
          <a:p>
            <a:pPr lvl="2"/>
            <a:r>
              <a:rPr lang="nl-NL"/>
              <a:t>Inspring 2: Auteursnaam</a:t>
            </a:r>
          </a:p>
        </p:txBody>
      </p:sp>
    </p:spTree>
    <p:extLst>
      <p:ext uri="{BB962C8B-B14F-4D97-AF65-F5344CB8AC3E}">
        <p14:creationId xmlns:p14="http://schemas.microsoft.com/office/powerpoint/2010/main" val="4067163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77126C8E-CC63-BF93-729D-B5D584E68F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C8C061-7211-2571-86CC-1F65A49976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1111200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03851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35682EC3-05D2-282A-1ED6-184E88B919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4C3DA0B5-5305-6451-327F-2BE383443B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764330"/>
            <a:ext cx="5438107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0" name="Tijdelijke aanduiding voor tekst 2">
            <a:extLst>
              <a:ext uri="{FF2B5EF4-FFF2-40B4-BE49-F238E27FC236}">
                <a16:creationId xmlns:a16="http://schemas.microsoft.com/office/drawing/2014/main" id="{41DD79C7-C657-F522-6508-2CE95FD38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89891" y="1764330"/>
            <a:ext cx="5438107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99677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347460"/>
            <a:ext cx="11088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B3E6671B-92FA-8D5F-A91C-07E2CCA4D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E0872E-054A-4101-BAA3-3BC209A96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E83B4190-12B8-14B5-FFF8-07971351CB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3660" y="1764329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02298243-4392-54D2-EABE-5813314D33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27320" y="1764328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562979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00" y="2480856"/>
            <a:ext cx="4010735" cy="2901950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957" y="1764330"/>
            <a:ext cx="6963043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09575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41264" y="2480856"/>
            <a:ext cx="4010735" cy="2901950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764330"/>
            <a:ext cx="6963043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174006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81126" y="1137726"/>
            <a:ext cx="6910873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999" y="1132121"/>
            <a:ext cx="4555875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CE7A80C5-76AD-26E6-7780-31C8EF098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45558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1937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35682EC3-05D2-282A-1ED6-184E88B919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4C3DA0B5-5305-6451-327F-2BE383443B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764330"/>
            <a:ext cx="5438107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0" name="Tijdelijke aanduiding voor tekst 2">
            <a:extLst>
              <a:ext uri="{FF2B5EF4-FFF2-40B4-BE49-F238E27FC236}">
                <a16:creationId xmlns:a16="http://schemas.microsoft.com/office/drawing/2014/main" id="{41DD79C7-C657-F522-6508-2CE95FD38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89891" y="1764330"/>
            <a:ext cx="5438107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33614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>
            <a:extLst>
              <a:ext uri="{FF2B5EF4-FFF2-40B4-BE49-F238E27FC236}">
                <a16:creationId xmlns:a16="http://schemas.microsoft.com/office/drawing/2014/main" id="{9311F2ED-B9C6-8E4F-25BF-66FF0EF8AC8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137726"/>
            <a:ext cx="6910873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3623" y="1132121"/>
            <a:ext cx="4630437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425928AE-CF39-02C6-5882-A0378D2257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03623" y="1782392"/>
            <a:ext cx="45558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66988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06818" y="1137726"/>
            <a:ext cx="5085181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1"/>
            <a:ext cx="647040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E1729AC7-49F9-BC61-567B-C13CFD9F5C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82392"/>
            <a:ext cx="647040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317127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6850" y="1132121"/>
            <a:ext cx="636581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DA655A6E-EABB-3816-4AE6-66CA6850124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137726"/>
            <a:ext cx="5085181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B4C524F0-ED30-8603-2117-AEFC281B31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6850" y="1782392"/>
            <a:ext cx="636581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59103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741159" y="1137726"/>
            <a:ext cx="2450840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1"/>
            <a:ext cx="9051675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6C8DEB24-2519-BD9D-98AC-E5CFC9114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82392"/>
            <a:ext cx="90516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054381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84580" y="1132121"/>
            <a:ext cx="904948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8814800D-A8A7-DFE8-6078-96D082C40C0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1137726"/>
            <a:ext cx="2450840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8E58050E-D9E5-8446-8760-A34D767C5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82386" y="1782392"/>
            <a:ext cx="90516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8408098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595D2EBC-4878-0585-B5F2-10A1EC25A779}"/>
              </a:ext>
            </a:extLst>
          </p:cNvPr>
          <p:cNvSpPr/>
          <p:nvPr userDrawn="1"/>
        </p:nvSpPr>
        <p:spPr>
          <a:xfrm>
            <a:off x="6432002" y="2169175"/>
            <a:ext cx="52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CB7D6721-3999-5ED3-FEFE-B52CF8929D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685632" y="2739422"/>
            <a:ext cx="4753155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BAEF1F2E-8882-7E75-126B-08FBC47025D3}"/>
              </a:ext>
            </a:extLst>
          </p:cNvPr>
          <p:cNvSpPr/>
          <p:nvPr userDrawn="1"/>
        </p:nvSpPr>
        <p:spPr>
          <a:xfrm>
            <a:off x="540000" y="2207459"/>
            <a:ext cx="52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F758FEAD-BA65-14A9-BBCA-640B65F5B7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3630" y="2777706"/>
            <a:ext cx="4753155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2790000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8711400" y="18474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E-WISE-iconfont" pitchFamily="2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347460"/>
            <a:ext cx="11112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401B1E4A-A194-A5A4-B8FC-82A036319E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0205317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con car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EBC663BD-F585-A5DE-5E36-B2ECEFA9ABDA}"/>
              </a:ext>
            </a:extLst>
          </p:cNvPr>
          <p:cNvSpPr/>
          <p:nvPr userDrawn="1"/>
        </p:nvSpPr>
        <p:spPr>
          <a:xfrm>
            <a:off x="8208000" y="2215347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27F37017-3C39-BED8-9683-D558D720E08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358119" y="2785594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D6D7468-6473-D5F6-335F-032F0C6D0E74}"/>
              </a:ext>
            </a:extLst>
          </p:cNvPr>
          <p:cNvSpPr/>
          <p:nvPr userDrawn="1"/>
        </p:nvSpPr>
        <p:spPr>
          <a:xfrm>
            <a:off x="4327985" y="2207459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33BFF2FD-A2CE-8D70-3D50-3334702D68C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478104" y="2777706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5776B15E-7530-3A82-7ADF-84DB7058C871}"/>
              </a:ext>
            </a:extLst>
          </p:cNvPr>
          <p:cNvSpPr/>
          <p:nvPr userDrawn="1"/>
        </p:nvSpPr>
        <p:spPr>
          <a:xfrm>
            <a:off x="540000" y="2207459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ADA409-5860-3BD8-C71D-417A0D990A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777706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5591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1890000" y="1852654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5697864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2" name="Tijdelijke aanduiding voor tekst 9"/>
          <p:cNvSpPr>
            <a:spLocks noGrp="1"/>
          </p:cNvSpPr>
          <p:nvPr>
            <p:ph type="body" sz="quarter" idx="27" hasCustomPrompt="1"/>
          </p:nvPr>
        </p:nvSpPr>
        <p:spPr>
          <a:xfrm>
            <a:off x="9558000" y="185265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64000" y="6347460"/>
            <a:ext cx="11064000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</p:spTree>
    <p:extLst>
      <p:ext uri="{BB962C8B-B14F-4D97-AF65-F5344CB8AC3E}">
        <p14:creationId xmlns:p14="http://schemas.microsoft.com/office/powerpoint/2010/main" val="9586113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3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9185C1A3-821F-19C0-5F6C-E9414B790BA5}"/>
              </a:ext>
            </a:extLst>
          </p:cNvPr>
          <p:cNvSpPr/>
          <p:nvPr userDrawn="1"/>
        </p:nvSpPr>
        <p:spPr>
          <a:xfrm>
            <a:off x="8198354" y="4691884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161CE77E-EA68-F4F3-5D05-2CEDDAF3C14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348473" y="5262131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00BE277C-3EAF-BBA8-354A-E2FD14078403}"/>
              </a:ext>
            </a:extLst>
          </p:cNvPr>
          <p:cNvSpPr/>
          <p:nvPr userDrawn="1"/>
        </p:nvSpPr>
        <p:spPr>
          <a:xfrm>
            <a:off x="4371733" y="4690828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2D93FAA8-C058-7530-1121-7C69EF40C1C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521852" y="5261075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12AEB026-A614-F38D-80A7-83BE60E2E46C}"/>
              </a:ext>
            </a:extLst>
          </p:cNvPr>
          <p:cNvSpPr/>
          <p:nvPr userDrawn="1"/>
        </p:nvSpPr>
        <p:spPr>
          <a:xfrm>
            <a:off x="539999" y="4696673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C867DF68-9C46-0E6B-9C3D-FAACA207A2C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90118" y="5266920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8297B7D-24C8-BC98-5CAC-40B17643008D}"/>
              </a:ext>
            </a:extLst>
          </p:cNvPr>
          <p:cNvSpPr/>
          <p:nvPr userDrawn="1"/>
        </p:nvSpPr>
        <p:spPr>
          <a:xfrm>
            <a:off x="8198355" y="2202671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F508B538-FC36-5323-1FDD-3B952B59BA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348474" y="2772918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BF4AF2C-5AE2-0E86-3ED9-65EAD16DD437}"/>
              </a:ext>
            </a:extLst>
          </p:cNvPr>
          <p:cNvSpPr/>
          <p:nvPr userDrawn="1"/>
        </p:nvSpPr>
        <p:spPr>
          <a:xfrm>
            <a:off x="4371734" y="2201615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CCDE8807-8F7E-00F4-87CF-023AE66CAC5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521853" y="2771862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D709AF2E-6DBA-7822-7E11-0B7E46B2530F}"/>
              </a:ext>
            </a:extLst>
          </p:cNvPr>
          <p:cNvSpPr/>
          <p:nvPr userDrawn="1"/>
        </p:nvSpPr>
        <p:spPr>
          <a:xfrm>
            <a:off x="540000" y="2207460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40C6D5-052B-D40D-5790-5AC50D6DA2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777707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2"/>
            <a:ext cx="11088000" cy="5897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9" name="Tijdelijke aanduiding voor tekst 9"/>
          <p:cNvSpPr>
            <a:spLocks noGrp="1"/>
          </p:cNvSpPr>
          <p:nvPr>
            <p:ph type="body" sz="quarter" idx="33" hasCustomPrompt="1"/>
          </p:nvPr>
        </p:nvSpPr>
        <p:spPr>
          <a:xfrm>
            <a:off x="5650634" y="1852797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40" name="Tijdelijke aanduiding voor tekst 9"/>
          <p:cNvSpPr>
            <a:spLocks noGrp="1"/>
          </p:cNvSpPr>
          <p:nvPr>
            <p:ph type="body" sz="quarter" idx="34" hasCustomPrompt="1"/>
          </p:nvPr>
        </p:nvSpPr>
        <p:spPr>
          <a:xfrm>
            <a:off x="9558000" y="1852797"/>
            <a:ext cx="720000" cy="7200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ijdelijke aanduiding voor tekst 9"/>
          <p:cNvSpPr>
            <a:spLocks noGrp="1"/>
          </p:cNvSpPr>
          <p:nvPr>
            <p:ph type="body" sz="quarter" idx="35" hasCustomPrompt="1"/>
          </p:nvPr>
        </p:nvSpPr>
        <p:spPr>
          <a:xfrm>
            <a:off x="1872000" y="43708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6" name="Tijdelijke aanduiding voor tekst 9"/>
          <p:cNvSpPr>
            <a:spLocks noGrp="1"/>
          </p:cNvSpPr>
          <p:nvPr>
            <p:ph type="body" sz="quarter" idx="36" hasCustomPrompt="1"/>
          </p:nvPr>
        </p:nvSpPr>
        <p:spPr>
          <a:xfrm>
            <a:off x="5650634" y="4370860"/>
            <a:ext cx="720000" cy="72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47" name="Tijdelijke aanduiding voor tekst 9"/>
          <p:cNvSpPr>
            <a:spLocks noGrp="1"/>
          </p:cNvSpPr>
          <p:nvPr>
            <p:ph type="body" sz="quarter" idx="37" hasCustomPrompt="1"/>
          </p:nvPr>
        </p:nvSpPr>
        <p:spPr>
          <a:xfrm>
            <a:off x="9558000" y="433602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2" name="Tijdelijke aanduiding voor tekst 9"/>
          <p:cNvSpPr>
            <a:spLocks noGrp="1"/>
          </p:cNvSpPr>
          <p:nvPr>
            <p:ph type="body" sz="quarter" idx="46" hasCustomPrompt="1"/>
          </p:nvPr>
        </p:nvSpPr>
        <p:spPr>
          <a:xfrm>
            <a:off x="1899734" y="1852797"/>
            <a:ext cx="720000" cy="72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526890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876000" y="510540"/>
            <a:ext cx="10440000" cy="12600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  <a:p>
            <a:pPr lvl="1"/>
            <a:r>
              <a:rPr lang="nl-NL"/>
              <a:t>Inspring 1: sub titel</a:t>
            </a:r>
          </a:p>
        </p:txBody>
      </p:sp>
      <p:sp>
        <p:nvSpPr>
          <p:cNvPr id="4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876300" y="6347460"/>
            <a:ext cx="10439700" cy="510540"/>
          </a:xfr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876000" y="1847460"/>
            <a:ext cx="10440000" cy="4500000"/>
          </a:xfr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spcAft>
                <a:spcPts val="600"/>
              </a:spcAft>
              <a:buNone/>
              <a:defRPr sz="18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 sz="2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266700" indent="-2667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lang="nl-NL" dirty="0" smtClean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539750" indent="-2730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808038" indent="-266700" defTabSz="89852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69875" indent="-26987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536575" indent="-268288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+mj-lt"/>
              <a:buAutoNum type="arabicPeriod"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806450" indent="-26987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1958975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1800"/>
            </a:lvl9pPr>
          </a:lstStyle>
          <a:p>
            <a:pPr lvl="0"/>
            <a:r>
              <a:rPr lang="nl-NL"/>
              <a:t>Inspring 0: tekst</a:t>
            </a:r>
          </a:p>
          <a:p>
            <a:pPr lvl="1"/>
            <a:r>
              <a:rPr lang="nl-NL"/>
              <a:t>Inspring 1: kop</a:t>
            </a:r>
          </a:p>
          <a:p>
            <a:pPr lvl="2"/>
            <a:r>
              <a:rPr lang="nl-NL"/>
              <a:t>Inspring 2: </a:t>
            </a:r>
            <a:r>
              <a:rPr lang="nl-NL" err="1"/>
              <a:t>bullet</a:t>
            </a:r>
            <a:r>
              <a:rPr lang="nl-NL"/>
              <a:t> 1</a:t>
            </a:r>
          </a:p>
          <a:p>
            <a:pPr lvl="3"/>
            <a:r>
              <a:rPr lang="nl-NL"/>
              <a:t>Inspring 3: </a:t>
            </a:r>
            <a:r>
              <a:rPr lang="nl-NL" err="1"/>
              <a:t>bullet</a:t>
            </a:r>
            <a:r>
              <a:rPr lang="nl-NL"/>
              <a:t> 2</a:t>
            </a:r>
          </a:p>
          <a:p>
            <a:pPr lvl="4"/>
            <a:r>
              <a:rPr lang="nl-NL"/>
              <a:t>Inspring 4: </a:t>
            </a:r>
            <a:r>
              <a:rPr lang="nl-NL" err="1"/>
              <a:t>bullet</a:t>
            </a:r>
            <a:r>
              <a:rPr lang="nl-NL"/>
              <a:t> 3</a:t>
            </a:r>
          </a:p>
          <a:p>
            <a:pPr lvl="5"/>
            <a:r>
              <a:rPr lang="nl-NL"/>
              <a:t>Inspring 5: cijfers 1</a:t>
            </a:r>
          </a:p>
          <a:p>
            <a:pPr lvl="6"/>
            <a:r>
              <a:rPr lang="nl-NL"/>
              <a:t>Inspring 6: cijfers 2</a:t>
            </a:r>
          </a:p>
          <a:p>
            <a:pPr lvl="7"/>
            <a:r>
              <a:rPr lang="nl-NL"/>
              <a:t>Inspring 7: cijfers 3</a:t>
            </a:r>
          </a:p>
        </p:txBody>
      </p:sp>
    </p:spTree>
    <p:extLst>
      <p:ext uri="{BB962C8B-B14F-4D97-AF65-F5344CB8AC3E}">
        <p14:creationId xmlns:p14="http://schemas.microsoft.com/office/powerpoint/2010/main" val="15579217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22404C-8DE5-43E3-5152-A0711C3A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4BCC5C-ECF2-5F2C-F383-28F14B5DC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159F34-51A9-541A-DE2B-4BC9C646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9F15-C093-4165-96E7-E5956ECE2C37}" type="datetimeFigureOut">
              <a:rPr lang="nl-NL" smtClean="0"/>
              <a:t>16-5-2023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3264C5-1B32-4E8A-5C32-49926116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6BF918-DB6F-D021-FE11-1BF02DD6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229D-77BE-4396-8966-68AEEDAB64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51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347460"/>
            <a:ext cx="11088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B3E6671B-92FA-8D5F-A91C-07E2CCA4D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E0872E-054A-4101-BAA3-3BC209A96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E83B4190-12B8-14B5-FFF8-07971351CB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3660" y="1764329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02298243-4392-54D2-EABE-5813314D33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27320" y="1764328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364428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st, teken&#10;&#10;Automatisch gegenereerde beschrijving">
            <a:extLst>
              <a:ext uri="{FF2B5EF4-FFF2-40B4-BE49-F238E27FC236}">
                <a16:creationId xmlns:a16="http://schemas.microsoft.com/office/drawing/2014/main" id="{DA57B231-C6D7-5E22-4C57-9BCB830F02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73" y="1553264"/>
            <a:ext cx="2822454" cy="3172974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CF287510-80EF-C6F9-CD48-F101719BF46F}"/>
              </a:ext>
            </a:extLst>
          </p:cNvPr>
          <p:cNvSpPr txBox="1"/>
          <p:nvPr userDrawn="1"/>
        </p:nvSpPr>
        <p:spPr>
          <a:xfrm>
            <a:off x="2823713" y="5184476"/>
            <a:ext cx="6349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>
                <a:latin typeface="Calibri" panose="020F0502020204030204" pitchFamily="34" charset="0"/>
                <a:cs typeface="Calibri" panose="020F0502020204030204" pitchFamily="34" charset="0"/>
              </a:rPr>
              <a:t>Mede mogelijk gemaakt door zorgpad Inhalatiemedicatie</a:t>
            </a:r>
          </a:p>
        </p:txBody>
      </p:sp>
    </p:spTree>
    <p:extLst>
      <p:ext uri="{BB962C8B-B14F-4D97-AF65-F5344CB8AC3E}">
        <p14:creationId xmlns:p14="http://schemas.microsoft.com/office/powerpoint/2010/main" val="4771947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091682"/>
            <a:ext cx="11088000" cy="521731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8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ctr">
              <a:spcBef>
                <a:spcPts val="0"/>
              </a:spcBef>
              <a:buNone/>
              <a:defRPr sz="28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ctr">
              <a:lnSpc>
                <a:spcPct val="100000"/>
              </a:lnSpc>
              <a:spcBef>
                <a:spcPts val="1200"/>
              </a:spcBef>
              <a:buNone/>
              <a:defRPr i="1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nl-NL"/>
              <a:t>Inspring 0: Titel</a:t>
            </a:r>
          </a:p>
          <a:p>
            <a:pPr lvl="1"/>
            <a:r>
              <a:rPr lang="nl-NL"/>
              <a:t>Inspring 1: sub titel</a:t>
            </a:r>
          </a:p>
          <a:p>
            <a:pPr lvl="2"/>
            <a:r>
              <a:rPr lang="nl-NL"/>
              <a:t>Inspring 2: Auteursnaam</a:t>
            </a:r>
          </a:p>
        </p:txBody>
      </p:sp>
    </p:spTree>
    <p:extLst>
      <p:ext uri="{BB962C8B-B14F-4D97-AF65-F5344CB8AC3E}">
        <p14:creationId xmlns:p14="http://schemas.microsoft.com/office/powerpoint/2010/main" val="38665224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77126C8E-CC63-BF93-729D-B5D584E68F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C8C061-7211-2571-86CC-1F65A49976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1111200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193863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35682EC3-05D2-282A-1ED6-184E88B919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4C3DA0B5-5305-6451-327F-2BE383443B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764330"/>
            <a:ext cx="5438107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0" name="Tijdelijke aanduiding voor tekst 2">
            <a:extLst>
              <a:ext uri="{FF2B5EF4-FFF2-40B4-BE49-F238E27FC236}">
                <a16:creationId xmlns:a16="http://schemas.microsoft.com/office/drawing/2014/main" id="{41DD79C7-C657-F522-6508-2CE95FD38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89891" y="1764330"/>
            <a:ext cx="5438107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345452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347460"/>
            <a:ext cx="11088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B3E6671B-92FA-8D5F-A91C-07E2CCA4D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E0872E-054A-4101-BAA3-3BC209A96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E83B4190-12B8-14B5-FFF8-07971351CB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3660" y="1764329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02298243-4392-54D2-EABE-5813314D33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27320" y="1764328"/>
            <a:ext cx="3600679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835375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00" y="1890641"/>
            <a:ext cx="4010735" cy="2901950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957" y="1764330"/>
            <a:ext cx="6963043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95368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41264" y="1860449"/>
            <a:ext cx="4010735" cy="2901950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764330"/>
            <a:ext cx="6963043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348991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81126" y="1137726"/>
            <a:ext cx="6910873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999" y="1132121"/>
            <a:ext cx="4555875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CE7A80C5-76AD-26E6-7780-31C8EF098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45558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48593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>
            <a:extLst>
              <a:ext uri="{FF2B5EF4-FFF2-40B4-BE49-F238E27FC236}">
                <a16:creationId xmlns:a16="http://schemas.microsoft.com/office/drawing/2014/main" id="{9311F2ED-B9C6-8E4F-25BF-66FF0EF8AC8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137726"/>
            <a:ext cx="6910873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3623" y="1132121"/>
            <a:ext cx="4630437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425928AE-CF39-02C6-5882-A0378D2257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03623" y="1782392"/>
            <a:ext cx="45558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124033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06818" y="1137726"/>
            <a:ext cx="5085181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1"/>
            <a:ext cx="647040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E1729AC7-49F9-BC61-567B-C13CFD9F5C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82392"/>
            <a:ext cx="647040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4013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00" y="1851128"/>
            <a:ext cx="4010735" cy="2901950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957" y="1764330"/>
            <a:ext cx="6963043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506255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6850" y="1132121"/>
            <a:ext cx="636581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DA655A6E-EABB-3816-4AE6-66CA6850124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137726"/>
            <a:ext cx="5085181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B4C524F0-ED30-8603-2117-AEFC281B31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6850" y="1782392"/>
            <a:ext cx="636581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636164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741159" y="1137726"/>
            <a:ext cx="2450840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1"/>
            <a:ext cx="9051675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6C8DEB24-2519-BD9D-98AC-E5CFC9114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82392"/>
            <a:ext cx="90516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861281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84580" y="1132121"/>
            <a:ext cx="904948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8814800D-A8A7-DFE8-6078-96D082C40C0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1137726"/>
            <a:ext cx="2450840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8E58050E-D9E5-8446-8760-A34D767C5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82386" y="1782392"/>
            <a:ext cx="90516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48999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595D2EBC-4878-0585-B5F2-10A1EC25A779}"/>
              </a:ext>
            </a:extLst>
          </p:cNvPr>
          <p:cNvSpPr/>
          <p:nvPr userDrawn="1"/>
        </p:nvSpPr>
        <p:spPr>
          <a:xfrm>
            <a:off x="6432002" y="2169175"/>
            <a:ext cx="52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CB7D6721-3999-5ED3-FEFE-B52CF8929D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685632" y="2739422"/>
            <a:ext cx="4753155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BAEF1F2E-8882-7E75-126B-08FBC47025D3}"/>
              </a:ext>
            </a:extLst>
          </p:cNvPr>
          <p:cNvSpPr/>
          <p:nvPr userDrawn="1"/>
        </p:nvSpPr>
        <p:spPr>
          <a:xfrm>
            <a:off x="540000" y="2207459"/>
            <a:ext cx="52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F758FEAD-BA65-14A9-BBCA-640B65F5B7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3630" y="2777706"/>
            <a:ext cx="4753155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2790000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8711400" y="18474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E-WISE-iconfont" pitchFamily="2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347460"/>
            <a:ext cx="11112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401B1E4A-A194-A5A4-B8FC-82A036319E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37723992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EBC663BD-F585-A5DE-5E36-B2ECEFA9ABDA}"/>
              </a:ext>
            </a:extLst>
          </p:cNvPr>
          <p:cNvSpPr/>
          <p:nvPr userDrawn="1"/>
        </p:nvSpPr>
        <p:spPr>
          <a:xfrm>
            <a:off x="8208000" y="2215347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27F37017-3C39-BED8-9683-D558D720E08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358119" y="2785594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D6D7468-6473-D5F6-335F-032F0C6D0E74}"/>
              </a:ext>
            </a:extLst>
          </p:cNvPr>
          <p:cNvSpPr/>
          <p:nvPr userDrawn="1"/>
        </p:nvSpPr>
        <p:spPr>
          <a:xfrm>
            <a:off x="4327985" y="2207459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33BFF2FD-A2CE-8D70-3D50-3334702D68C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478104" y="2777706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5776B15E-7530-3A82-7ADF-84DB7058C871}"/>
              </a:ext>
            </a:extLst>
          </p:cNvPr>
          <p:cNvSpPr/>
          <p:nvPr userDrawn="1"/>
        </p:nvSpPr>
        <p:spPr>
          <a:xfrm>
            <a:off x="540000" y="2207459"/>
            <a:ext cx="3420000" cy="41399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ADA409-5860-3BD8-C71D-417A0D990A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777706"/>
            <a:ext cx="3114136" cy="319177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5591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1890000" y="1852654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5697864" y="185265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2" name="Tijdelijke aanduiding voor tekst 9"/>
          <p:cNvSpPr>
            <a:spLocks noGrp="1"/>
          </p:cNvSpPr>
          <p:nvPr>
            <p:ph type="body" sz="quarter" idx="27" hasCustomPrompt="1"/>
          </p:nvPr>
        </p:nvSpPr>
        <p:spPr>
          <a:xfrm>
            <a:off x="9558000" y="185265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64000" y="6347460"/>
            <a:ext cx="11064000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</p:spTree>
    <p:extLst>
      <p:ext uri="{BB962C8B-B14F-4D97-AF65-F5344CB8AC3E}">
        <p14:creationId xmlns:p14="http://schemas.microsoft.com/office/powerpoint/2010/main" val="1876590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Icon card 3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9185C1A3-821F-19C0-5F6C-E9414B790BA5}"/>
              </a:ext>
            </a:extLst>
          </p:cNvPr>
          <p:cNvSpPr/>
          <p:nvPr userDrawn="1"/>
        </p:nvSpPr>
        <p:spPr>
          <a:xfrm>
            <a:off x="8198354" y="4691884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161CE77E-EA68-F4F3-5D05-2CEDDAF3C14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348473" y="5262131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00BE277C-3EAF-BBA8-354A-E2FD14078403}"/>
              </a:ext>
            </a:extLst>
          </p:cNvPr>
          <p:cNvSpPr/>
          <p:nvPr userDrawn="1"/>
        </p:nvSpPr>
        <p:spPr>
          <a:xfrm>
            <a:off x="4371733" y="4690828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2D93FAA8-C058-7530-1121-7C69EF40C1C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521852" y="5261075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12AEB026-A614-F38D-80A7-83BE60E2E46C}"/>
              </a:ext>
            </a:extLst>
          </p:cNvPr>
          <p:cNvSpPr/>
          <p:nvPr userDrawn="1"/>
        </p:nvSpPr>
        <p:spPr>
          <a:xfrm>
            <a:off x="539999" y="4696673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C867DF68-9C46-0E6B-9C3D-FAACA207A2C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90118" y="5266920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8297B7D-24C8-BC98-5CAC-40B17643008D}"/>
              </a:ext>
            </a:extLst>
          </p:cNvPr>
          <p:cNvSpPr/>
          <p:nvPr userDrawn="1"/>
        </p:nvSpPr>
        <p:spPr>
          <a:xfrm>
            <a:off x="8198355" y="2202671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F508B538-FC36-5323-1FDD-3B952B59BA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348474" y="2772918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BF4AF2C-5AE2-0E86-3ED9-65EAD16DD437}"/>
              </a:ext>
            </a:extLst>
          </p:cNvPr>
          <p:cNvSpPr/>
          <p:nvPr userDrawn="1"/>
        </p:nvSpPr>
        <p:spPr>
          <a:xfrm>
            <a:off x="4371734" y="2201615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CCDE8807-8F7E-00F4-87CF-023AE66CAC5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521853" y="2771862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D709AF2E-6DBA-7822-7E11-0B7E46B2530F}"/>
              </a:ext>
            </a:extLst>
          </p:cNvPr>
          <p:cNvSpPr/>
          <p:nvPr userDrawn="1"/>
        </p:nvSpPr>
        <p:spPr>
          <a:xfrm>
            <a:off x="540000" y="2207460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40C6D5-052B-D40D-5790-5AC50D6DA2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777707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2"/>
            <a:ext cx="11088000" cy="5897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9" name="Tijdelijke aanduiding voor tekst 9"/>
          <p:cNvSpPr>
            <a:spLocks noGrp="1"/>
          </p:cNvSpPr>
          <p:nvPr>
            <p:ph type="body" sz="quarter" idx="33" hasCustomPrompt="1"/>
          </p:nvPr>
        </p:nvSpPr>
        <p:spPr>
          <a:xfrm>
            <a:off x="5650634" y="1852797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40" name="Tijdelijke aanduiding voor tekst 9"/>
          <p:cNvSpPr>
            <a:spLocks noGrp="1"/>
          </p:cNvSpPr>
          <p:nvPr>
            <p:ph type="body" sz="quarter" idx="34" hasCustomPrompt="1"/>
          </p:nvPr>
        </p:nvSpPr>
        <p:spPr>
          <a:xfrm>
            <a:off x="9558000" y="1852797"/>
            <a:ext cx="720000" cy="7200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45" name="Tijdelijke aanduiding voor tekst 9"/>
          <p:cNvSpPr>
            <a:spLocks noGrp="1"/>
          </p:cNvSpPr>
          <p:nvPr>
            <p:ph type="body" sz="quarter" idx="35" hasCustomPrompt="1"/>
          </p:nvPr>
        </p:nvSpPr>
        <p:spPr>
          <a:xfrm>
            <a:off x="1872000" y="43708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6" name="Tijdelijke aanduiding voor tekst 9"/>
          <p:cNvSpPr>
            <a:spLocks noGrp="1"/>
          </p:cNvSpPr>
          <p:nvPr>
            <p:ph type="body" sz="quarter" idx="36" hasCustomPrompt="1"/>
          </p:nvPr>
        </p:nvSpPr>
        <p:spPr>
          <a:xfrm>
            <a:off x="5650634" y="4370860"/>
            <a:ext cx="720000" cy="72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5</a:t>
            </a:r>
          </a:p>
        </p:txBody>
      </p:sp>
      <p:sp>
        <p:nvSpPr>
          <p:cNvPr id="47" name="Tijdelijke aanduiding voor tekst 9"/>
          <p:cNvSpPr>
            <a:spLocks noGrp="1"/>
          </p:cNvSpPr>
          <p:nvPr>
            <p:ph type="body" sz="quarter" idx="37" hasCustomPrompt="1"/>
          </p:nvPr>
        </p:nvSpPr>
        <p:spPr>
          <a:xfrm>
            <a:off x="9558000" y="433602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6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2" name="Tijdelijke aanduiding voor tekst 9"/>
          <p:cNvSpPr>
            <a:spLocks noGrp="1"/>
          </p:cNvSpPr>
          <p:nvPr>
            <p:ph type="body" sz="quarter" idx="46" hasCustomPrompt="1"/>
          </p:nvPr>
        </p:nvSpPr>
        <p:spPr>
          <a:xfrm>
            <a:off x="1899734" y="1852797"/>
            <a:ext cx="720000" cy="72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255511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fe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40661A0-1DE3-642E-1EE5-D7405D4A99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2211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810883"/>
            <a:ext cx="11088000" cy="549811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8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ctr">
              <a:spcBef>
                <a:spcPts val="0"/>
              </a:spcBef>
              <a:buNone/>
              <a:defRPr sz="28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0" indent="0" algn="ctr">
              <a:lnSpc>
                <a:spcPct val="100000"/>
              </a:lnSpc>
              <a:spcBef>
                <a:spcPts val="1200"/>
              </a:spcBef>
              <a:buNone/>
              <a:defRPr i="1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nl-NL"/>
              <a:t>Inspring 0: Titel</a:t>
            </a:r>
          </a:p>
          <a:p>
            <a:pPr lvl="1"/>
            <a:r>
              <a:rPr lang="nl-NL"/>
              <a:t>Inspring 1: sub titel</a:t>
            </a:r>
          </a:p>
          <a:p>
            <a:pPr lvl="2"/>
            <a:r>
              <a:rPr lang="nl-NL"/>
              <a:t>Inspring 2: Auteursnaam</a:t>
            </a:r>
          </a:p>
        </p:txBody>
      </p:sp>
    </p:spTree>
    <p:extLst>
      <p:ext uri="{BB962C8B-B14F-4D97-AF65-F5344CB8AC3E}">
        <p14:creationId xmlns:p14="http://schemas.microsoft.com/office/powerpoint/2010/main" val="24247113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77126C8E-CC63-BF93-729D-B5D584E68F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C8C061-7211-2571-86CC-1F65A49976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333030"/>
            <a:ext cx="11112000" cy="48850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6128060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4C3DA0B5-5305-6451-327F-2BE383443B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333030"/>
            <a:ext cx="5438107" cy="500580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0" name="Tijdelijke aanduiding voor tekst 2">
            <a:extLst>
              <a:ext uri="{FF2B5EF4-FFF2-40B4-BE49-F238E27FC236}">
                <a16:creationId xmlns:a16="http://schemas.microsoft.com/office/drawing/2014/main" id="{41DD79C7-C657-F522-6508-2CE95FD38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89891" y="1333030"/>
            <a:ext cx="5438107" cy="500580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1B326F22-94EB-6F98-8980-3C9E52CFAB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326776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77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41264" y="1851127"/>
            <a:ext cx="4010735" cy="2901950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764330"/>
            <a:ext cx="6963043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357637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347460"/>
            <a:ext cx="11088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E0872E-054A-4101-BAA3-3BC209A96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333028"/>
            <a:ext cx="3600679" cy="501443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E83B4190-12B8-14B5-FFF8-07971351CB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3660" y="1333029"/>
            <a:ext cx="3600679" cy="501443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02298243-4392-54D2-EABE-5813314D33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27320" y="1333028"/>
            <a:ext cx="3600679" cy="501443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5174C724-E10B-129C-255A-0C17D0998B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786218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00" y="1341656"/>
            <a:ext cx="4010735" cy="3420048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957" y="1333030"/>
            <a:ext cx="6963043" cy="48622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BF110409-D368-54FC-34FB-D46E1D3E63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2039992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Foto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AB60A2C0-EE35-2EA3-EEC4-2DBC762CCB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41264" y="1333030"/>
            <a:ext cx="4010735" cy="3420047"/>
          </a:xfrm>
          <a:prstGeom prst="rect">
            <a:avLst/>
          </a:prstGeom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EF2E22-1602-7442-CF63-B323D596A1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999" y="1333030"/>
            <a:ext cx="6963043" cy="48622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7A277BDB-59FF-5527-8B9E-0E7DC8A200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43760945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81126" y="706426"/>
            <a:ext cx="6910873" cy="61515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CE7A80C5-76AD-26E6-7780-31C8EF098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333030"/>
            <a:ext cx="4555874" cy="48622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AB9CECE5-4F37-51AA-A401-DA62823624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4555874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72623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>
            <a:extLst>
              <a:ext uri="{FF2B5EF4-FFF2-40B4-BE49-F238E27FC236}">
                <a16:creationId xmlns:a16="http://schemas.microsoft.com/office/drawing/2014/main" id="{9311F2ED-B9C6-8E4F-25BF-66FF0EF8AC8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706426"/>
            <a:ext cx="6910873" cy="61515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425928AE-CF39-02C6-5882-A0378D2257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03623" y="1333030"/>
            <a:ext cx="4555874" cy="48803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330ABE0D-2ED8-FFAC-8D0A-9D7BE2B9E3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97562" y="706426"/>
            <a:ext cx="4630438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607057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06818" y="706426"/>
            <a:ext cx="5085181" cy="61515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E1729AC7-49F9-BC61-567B-C13CFD9F5C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333030"/>
            <a:ext cx="6470400" cy="48803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02F4E364-CBDA-EE85-752F-6B5BA96121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64704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25383965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DA655A6E-EABB-3816-4AE6-66CA6850124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706426"/>
            <a:ext cx="5085181" cy="61515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B4C524F0-ED30-8603-2117-AEFC281B31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6850" y="1333030"/>
            <a:ext cx="6365810" cy="48803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0508D94B-19E8-9456-0971-23D3C6079C2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276850" y="706426"/>
            <a:ext cx="635115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49182704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741160" y="706426"/>
            <a:ext cx="2450840" cy="61515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6C8DEB24-2519-BD9D-98AC-E5CFC9114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333030"/>
            <a:ext cx="9051674" cy="48803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8D8461CE-C525-47B6-5FD0-790832D5BC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999" y="706426"/>
            <a:ext cx="9051673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31956436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2">
            <a:extLst>
              <a:ext uri="{FF2B5EF4-FFF2-40B4-BE49-F238E27FC236}">
                <a16:creationId xmlns:a16="http://schemas.microsoft.com/office/drawing/2014/main" id="{8814800D-A8A7-DFE8-6078-96D082C40C0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0" y="706426"/>
            <a:ext cx="2450840" cy="5975002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8E58050E-D9E5-8446-8760-A34D767C59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82386" y="1333030"/>
            <a:ext cx="9051674" cy="48803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716A0952-D8FE-BC40-08B9-8667403E62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76326" y="706426"/>
            <a:ext cx="9051674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3797190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389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81126" y="1137726"/>
            <a:ext cx="6910873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999" y="1132121"/>
            <a:ext cx="4555875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CE7A80C5-76AD-26E6-7780-31C8EF098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64330"/>
            <a:ext cx="45558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2858131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BAEF1F2E-8882-7E75-126B-08FBC47025D3}"/>
              </a:ext>
            </a:extLst>
          </p:cNvPr>
          <p:cNvSpPr/>
          <p:nvPr userDrawn="1"/>
        </p:nvSpPr>
        <p:spPr>
          <a:xfrm>
            <a:off x="540001" y="1687837"/>
            <a:ext cx="11087999" cy="44637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5735998" y="1333030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347460"/>
            <a:ext cx="11112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019722-32D1-28F4-29FA-1D252F011C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3630" y="2258082"/>
            <a:ext cx="10645157" cy="35043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F2BDE224-5EC6-CB10-27BA-3B09477D04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9759762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con c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595D2EBC-4878-0585-B5F2-10A1EC25A779}"/>
              </a:ext>
            </a:extLst>
          </p:cNvPr>
          <p:cNvSpPr/>
          <p:nvPr userDrawn="1"/>
        </p:nvSpPr>
        <p:spPr>
          <a:xfrm>
            <a:off x="6432002" y="1654745"/>
            <a:ext cx="5220000" cy="4458545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CB7D6721-3999-5ED3-FEFE-B52CF8929D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685632" y="2224992"/>
            <a:ext cx="4753155" cy="35460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BAEF1F2E-8882-7E75-126B-08FBC47025D3}"/>
              </a:ext>
            </a:extLst>
          </p:cNvPr>
          <p:cNvSpPr/>
          <p:nvPr userDrawn="1"/>
        </p:nvSpPr>
        <p:spPr>
          <a:xfrm>
            <a:off x="540000" y="1693029"/>
            <a:ext cx="5220000" cy="445854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F758FEAD-BA65-14A9-BBCA-640B65F5B7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3630" y="2263276"/>
            <a:ext cx="4753155" cy="350779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2790000" y="1338224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8711400" y="133303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E-WISE-iconfont" pitchFamily="2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6347460"/>
            <a:ext cx="11112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018C55FD-7777-2E25-D3CF-0936801FB5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81501953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con car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EBC663BD-F585-A5DE-5E36-B2ECEFA9ABDA}"/>
              </a:ext>
            </a:extLst>
          </p:cNvPr>
          <p:cNvSpPr/>
          <p:nvPr userDrawn="1"/>
        </p:nvSpPr>
        <p:spPr>
          <a:xfrm>
            <a:off x="8208000" y="1695723"/>
            <a:ext cx="3420000" cy="446373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27F37017-3C39-BED8-9683-D558D720E08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358119" y="2265970"/>
            <a:ext cx="3114136" cy="354823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D6D7468-6473-D5F6-335F-032F0C6D0E74}"/>
              </a:ext>
            </a:extLst>
          </p:cNvPr>
          <p:cNvSpPr/>
          <p:nvPr userDrawn="1"/>
        </p:nvSpPr>
        <p:spPr>
          <a:xfrm>
            <a:off x="4327985" y="1687835"/>
            <a:ext cx="3420000" cy="4463739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33BFF2FD-A2CE-8D70-3D50-3334702D68C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478104" y="2258082"/>
            <a:ext cx="3114136" cy="354823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5776B15E-7530-3A82-7ADF-84DB7058C871}"/>
              </a:ext>
            </a:extLst>
          </p:cNvPr>
          <p:cNvSpPr/>
          <p:nvPr userDrawn="1"/>
        </p:nvSpPr>
        <p:spPr>
          <a:xfrm>
            <a:off x="540000" y="1687835"/>
            <a:ext cx="3420000" cy="4463739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ADA409-5860-3BD8-C71D-417A0D990A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258082"/>
            <a:ext cx="3114136" cy="354823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1890000" y="133303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26" hasCustomPrompt="1"/>
          </p:nvPr>
        </p:nvSpPr>
        <p:spPr>
          <a:xfrm>
            <a:off x="5697864" y="1333030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2" name="Tijdelijke aanduiding voor tekst 9"/>
          <p:cNvSpPr>
            <a:spLocks noGrp="1"/>
          </p:cNvSpPr>
          <p:nvPr>
            <p:ph type="body" sz="quarter" idx="27" hasCustomPrompt="1"/>
          </p:nvPr>
        </p:nvSpPr>
        <p:spPr>
          <a:xfrm>
            <a:off x="9558000" y="1333030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64000" y="6347460"/>
            <a:ext cx="11064000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13" name="Tijdelijke aanduiding voor tekst 4">
            <a:extLst>
              <a:ext uri="{FF2B5EF4-FFF2-40B4-BE49-F238E27FC236}">
                <a16:creationId xmlns:a16="http://schemas.microsoft.com/office/drawing/2014/main" id="{E11A45C1-A1A9-FE27-1CB8-F2131A82EA8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22594723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Icon card 3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9185C1A3-821F-19C0-5F6C-E9414B790BA5}"/>
              </a:ext>
            </a:extLst>
          </p:cNvPr>
          <p:cNvSpPr/>
          <p:nvPr userDrawn="1"/>
        </p:nvSpPr>
        <p:spPr>
          <a:xfrm>
            <a:off x="8198354" y="4691884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161CE77E-EA68-F4F3-5D05-2CEDDAF3C14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348473" y="5132741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00BE277C-3EAF-BBA8-354A-E2FD14078403}"/>
              </a:ext>
            </a:extLst>
          </p:cNvPr>
          <p:cNvSpPr/>
          <p:nvPr userDrawn="1"/>
        </p:nvSpPr>
        <p:spPr>
          <a:xfrm>
            <a:off x="4371733" y="4690828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2D93FAA8-C058-7530-1121-7C69EF40C1C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521852" y="5131685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12AEB026-A614-F38D-80A7-83BE60E2E46C}"/>
              </a:ext>
            </a:extLst>
          </p:cNvPr>
          <p:cNvSpPr/>
          <p:nvPr userDrawn="1"/>
        </p:nvSpPr>
        <p:spPr>
          <a:xfrm>
            <a:off x="539999" y="4696673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C867DF68-9C46-0E6B-9C3D-FAACA207A2C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90118" y="5137530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8297B7D-24C8-BC98-5CAC-40B17643008D}"/>
              </a:ext>
            </a:extLst>
          </p:cNvPr>
          <p:cNvSpPr/>
          <p:nvPr userDrawn="1"/>
        </p:nvSpPr>
        <p:spPr>
          <a:xfrm>
            <a:off x="8198355" y="2202671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F508B538-FC36-5323-1FDD-3B952B59BA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8348474" y="2643528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BF4AF2C-5AE2-0E86-3ED9-65EAD16DD437}"/>
              </a:ext>
            </a:extLst>
          </p:cNvPr>
          <p:cNvSpPr/>
          <p:nvPr userDrawn="1"/>
        </p:nvSpPr>
        <p:spPr>
          <a:xfrm>
            <a:off x="4371734" y="2201615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CCDE8807-8F7E-00F4-87CF-023AE66CAC5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521853" y="2642472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D709AF2E-6DBA-7822-7E11-0B7E46B2530F}"/>
              </a:ext>
            </a:extLst>
          </p:cNvPr>
          <p:cNvSpPr/>
          <p:nvPr userDrawn="1"/>
        </p:nvSpPr>
        <p:spPr>
          <a:xfrm>
            <a:off x="540000" y="2207460"/>
            <a:ext cx="3420000" cy="15256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Semibold"/>
              <a:ea typeface="+mn-ea"/>
              <a:cs typeface="+mn-cs"/>
            </a:endParaRP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40C6D5-052B-D40D-5790-5AC50D6DA2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0119" y="2648317"/>
            <a:ext cx="3114136" cy="7527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9" name="Tijdelijke aanduiding voor tekst 9"/>
          <p:cNvSpPr>
            <a:spLocks noGrp="1"/>
          </p:cNvSpPr>
          <p:nvPr>
            <p:ph type="body" sz="quarter" idx="33" hasCustomPrompt="1"/>
          </p:nvPr>
        </p:nvSpPr>
        <p:spPr>
          <a:xfrm>
            <a:off x="5650634" y="1852797"/>
            <a:ext cx="720000" cy="720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40" name="Tijdelijke aanduiding voor tekst 9"/>
          <p:cNvSpPr>
            <a:spLocks noGrp="1"/>
          </p:cNvSpPr>
          <p:nvPr>
            <p:ph type="body" sz="quarter" idx="34" hasCustomPrompt="1"/>
          </p:nvPr>
        </p:nvSpPr>
        <p:spPr>
          <a:xfrm>
            <a:off x="9558000" y="1852797"/>
            <a:ext cx="720000" cy="7200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45" name="Tijdelijke aanduiding voor tekst 9"/>
          <p:cNvSpPr>
            <a:spLocks noGrp="1"/>
          </p:cNvSpPr>
          <p:nvPr>
            <p:ph type="body" sz="quarter" idx="35" hasCustomPrompt="1"/>
          </p:nvPr>
        </p:nvSpPr>
        <p:spPr>
          <a:xfrm>
            <a:off x="1872000" y="4370860"/>
            <a:ext cx="720000" cy="720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46" name="Tijdelijke aanduiding voor tekst 9"/>
          <p:cNvSpPr>
            <a:spLocks noGrp="1"/>
          </p:cNvSpPr>
          <p:nvPr>
            <p:ph type="body" sz="quarter" idx="36" hasCustomPrompt="1"/>
          </p:nvPr>
        </p:nvSpPr>
        <p:spPr>
          <a:xfrm>
            <a:off x="5650634" y="4370860"/>
            <a:ext cx="720000" cy="7200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47" name="Tijdelijke aanduiding voor tekst 9"/>
          <p:cNvSpPr>
            <a:spLocks noGrp="1"/>
          </p:cNvSpPr>
          <p:nvPr>
            <p:ph type="body" sz="quarter" idx="37" hasCustomPrompt="1"/>
          </p:nvPr>
        </p:nvSpPr>
        <p:spPr>
          <a:xfrm>
            <a:off x="9558000" y="4336024"/>
            <a:ext cx="720000" cy="72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22" name="Tijdelijke aanduiding voor tekst 9"/>
          <p:cNvSpPr>
            <a:spLocks noGrp="1"/>
          </p:cNvSpPr>
          <p:nvPr>
            <p:ph type="body" sz="quarter" idx="46" hasCustomPrompt="1"/>
          </p:nvPr>
        </p:nvSpPr>
        <p:spPr>
          <a:xfrm>
            <a:off x="1899734" y="1852797"/>
            <a:ext cx="720000" cy="720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 anchor="ctr"/>
          <a:lstStyle>
            <a:lvl1pPr algn="ctr">
              <a:lnSpc>
                <a:spcPts val="4400"/>
              </a:lnSpc>
              <a:spcAft>
                <a:spcPts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6" name="Tijdelijke aanduiding voor tekst 4">
            <a:extLst>
              <a:ext uri="{FF2B5EF4-FFF2-40B4-BE49-F238E27FC236}">
                <a16:creationId xmlns:a16="http://schemas.microsoft.com/office/drawing/2014/main" id="{9FF9A17B-37F5-D647-F3D7-3F0DE0C98C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42116566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7" name="Tijdelijke aanduiding voor afbeelding 4">
            <a:extLst>
              <a:ext uri="{FF2B5EF4-FFF2-40B4-BE49-F238E27FC236}">
                <a16:creationId xmlns:a16="http://schemas.microsoft.com/office/drawing/2014/main" id="{E7898711-F659-414C-0997-A720F8874BB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9750" y="1333030"/>
            <a:ext cx="11087999" cy="486298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28F4CE0E-08F0-B5C6-C4DB-FA44990DAC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30248170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748524C-ECC4-88D0-2CA1-6F76A7AA2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47460"/>
            <a:ext cx="11087999" cy="510540"/>
          </a:xfrm>
          <a:prstGeom prst="rect">
            <a:avLst/>
          </a:prstGeom>
        </p:spPr>
        <p:txBody>
          <a:bodyPr/>
          <a:lstStyle>
            <a:lvl1pPr>
              <a:defRPr sz="1100" i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7" name="Tijdelijke aanduiding voor afbeelding 4">
            <a:extLst>
              <a:ext uri="{FF2B5EF4-FFF2-40B4-BE49-F238E27FC236}">
                <a16:creationId xmlns:a16="http://schemas.microsoft.com/office/drawing/2014/main" id="{E7898711-F659-414C-0997-A720F8874BB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9750" y="1333772"/>
            <a:ext cx="5462588" cy="4862241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afbeelding 4">
            <a:extLst>
              <a:ext uri="{FF2B5EF4-FFF2-40B4-BE49-F238E27FC236}">
                <a16:creationId xmlns:a16="http://schemas.microsoft.com/office/drawing/2014/main" id="{C7C026D6-25DE-D47C-9A24-D5D97E76C7D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65410" y="1333030"/>
            <a:ext cx="5462588" cy="4862241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CD221497-CB27-C11F-7AE9-79B180089A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10483176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Content 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347460"/>
            <a:ext cx="11088000" cy="510540"/>
          </a:xfrm>
          <a:prstGeom prst="rect">
            <a:avLst/>
          </a:prstGeom>
        </p:spPr>
        <p:txBody>
          <a:bodyPr/>
          <a:lstStyle>
            <a:lvl1pPr>
              <a:defRPr sz="1200" i="1" baseline="0"/>
            </a:lvl1pPr>
          </a:lstStyle>
          <a:p>
            <a:pPr lvl="0"/>
            <a:r>
              <a:rPr lang="nl-NL"/>
              <a:t>Bron: </a:t>
            </a:r>
          </a:p>
        </p:txBody>
      </p:sp>
      <p:sp>
        <p:nvSpPr>
          <p:cNvPr id="6" name="Tijdelijke aanduiding voor afbeelding 4">
            <a:extLst>
              <a:ext uri="{FF2B5EF4-FFF2-40B4-BE49-F238E27FC236}">
                <a16:creationId xmlns:a16="http://schemas.microsoft.com/office/drawing/2014/main" id="{202657CD-C0C6-6A2B-D43B-2A6BB2F479A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39750" y="1333774"/>
            <a:ext cx="3600450" cy="4862239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afbeelding 4">
            <a:extLst>
              <a:ext uri="{FF2B5EF4-FFF2-40B4-BE49-F238E27FC236}">
                <a16:creationId xmlns:a16="http://schemas.microsoft.com/office/drawing/2014/main" id="{996305FA-B1B4-8529-66C4-DC3F9566D24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83181" y="1333030"/>
            <a:ext cx="3600450" cy="4862239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3" name="Tijdelijke aanduiding voor afbeelding 4">
            <a:extLst>
              <a:ext uri="{FF2B5EF4-FFF2-40B4-BE49-F238E27FC236}">
                <a16:creationId xmlns:a16="http://schemas.microsoft.com/office/drawing/2014/main" id="{22FE8328-7F63-4B36-97E1-8E1DA0F66EF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026362" y="1333030"/>
            <a:ext cx="3600450" cy="4862239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tekst 4">
            <a:extLst>
              <a:ext uri="{FF2B5EF4-FFF2-40B4-BE49-F238E27FC236}">
                <a16:creationId xmlns:a16="http://schemas.microsoft.com/office/drawing/2014/main" id="{DF3B52A2-905C-0E32-95E5-BD651747BE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706426"/>
            <a:ext cx="11088000" cy="6266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</p:spTree>
    <p:extLst>
      <p:ext uri="{BB962C8B-B14F-4D97-AF65-F5344CB8AC3E}">
        <p14:creationId xmlns:p14="http://schemas.microsoft.com/office/powerpoint/2010/main" val="2752638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fe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40661A0-1DE3-642E-1EE5-D7405D4A99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8036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st, teken&#10;&#10;Automatisch gegenereerde beschrijving">
            <a:extLst>
              <a:ext uri="{FF2B5EF4-FFF2-40B4-BE49-F238E27FC236}">
                <a16:creationId xmlns:a16="http://schemas.microsoft.com/office/drawing/2014/main" id="{DA57B231-C6D7-5E22-4C57-9BCB830F02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73" y="1553264"/>
            <a:ext cx="2822454" cy="3172974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CF287510-80EF-C6F9-CD48-F101719BF46F}"/>
              </a:ext>
            </a:extLst>
          </p:cNvPr>
          <p:cNvSpPr txBox="1"/>
          <p:nvPr userDrawn="1"/>
        </p:nvSpPr>
        <p:spPr>
          <a:xfrm>
            <a:off x="2823713" y="5184476"/>
            <a:ext cx="6349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Mede mogelijk gemaakt door zorgpad Inhalatiemedicatie</a:t>
            </a:r>
          </a:p>
        </p:txBody>
      </p:sp>
    </p:spTree>
    <p:extLst>
      <p:ext uri="{BB962C8B-B14F-4D97-AF65-F5344CB8AC3E}">
        <p14:creationId xmlns:p14="http://schemas.microsoft.com/office/powerpoint/2010/main" val="267717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feerbeeld 1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>
            <a:extLst>
              <a:ext uri="{FF2B5EF4-FFF2-40B4-BE49-F238E27FC236}">
                <a16:creationId xmlns:a16="http://schemas.microsoft.com/office/drawing/2014/main" id="{9311F2ED-B9C6-8E4F-25BF-66FF0EF8AC8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137726"/>
            <a:ext cx="6910873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0DCBA-8EA9-D29E-A995-ED12EED693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3623" y="1132121"/>
            <a:ext cx="4630437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425928AE-CF39-02C6-5882-A0378D2257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03623" y="1782392"/>
            <a:ext cx="4555874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1770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Sfeerbeeld 1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CC8D97-5D9D-4CB6-7271-6685E26FEB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06818" y="1137726"/>
            <a:ext cx="5085181" cy="572027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B386BC9E-AAA3-C2C5-E71C-7B62BF5CF9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1132121"/>
            <a:ext cx="6470400" cy="632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3000" b="1" baseline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0"/>
            <a:r>
              <a:rPr lang="nl-NL"/>
              <a:t>Inspring 0: Titel</a:t>
            </a:r>
          </a:p>
        </p:txBody>
      </p:sp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E1729AC7-49F9-BC61-567B-C13CFD9F5C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1782392"/>
            <a:ext cx="6470400" cy="443094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 marL="266700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541338" indent="-274638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808038" indent="-266700">
              <a:lnSpc>
                <a:spcPct val="100000"/>
              </a:lnSpc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6719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hyperlink" Target="http://goedinhaleren.nl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hyperlink" Target="https://www.longalliantie.nl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26" Type="http://schemas.openxmlformats.org/officeDocument/2006/relationships/slideLayout" Target="../slideLayouts/slideLayout48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34" Type="http://schemas.openxmlformats.org/officeDocument/2006/relationships/slideLayout" Target="../slideLayouts/slideLayout56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5" Type="http://schemas.openxmlformats.org/officeDocument/2006/relationships/slideLayout" Target="../slideLayouts/slideLayout47.xml"/><Relationship Id="rId3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29" Type="http://schemas.openxmlformats.org/officeDocument/2006/relationships/slideLayout" Target="../slideLayouts/slideLayout51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24" Type="http://schemas.openxmlformats.org/officeDocument/2006/relationships/slideLayout" Target="../slideLayouts/slideLayout46.xml"/><Relationship Id="rId32" Type="http://schemas.openxmlformats.org/officeDocument/2006/relationships/slideLayout" Target="../slideLayouts/slideLayout54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slideLayout" Target="../slideLayouts/slideLayout45.xml"/><Relationship Id="rId28" Type="http://schemas.openxmlformats.org/officeDocument/2006/relationships/slideLayout" Target="../slideLayouts/slideLayout50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31" Type="http://schemas.openxmlformats.org/officeDocument/2006/relationships/slideLayout" Target="../slideLayouts/slideLayout5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Relationship Id="rId27" Type="http://schemas.openxmlformats.org/officeDocument/2006/relationships/slideLayout" Target="../slideLayouts/slideLayout49.xml"/><Relationship Id="rId30" Type="http://schemas.openxmlformats.org/officeDocument/2006/relationships/slideLayout" Target="../slideLayouts/slideLayout52.xml"/><Relationship Id="rId35" Type="http://schemas.openxmlformats.org/officeDocument/2006/relationships/theme" Target="../theme/theme2.xml"/><Relationship Id="rId8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59.xml"/><Relationship Id="rId21" Type="http://schemas.openxmlformats.org/officeDocument/2006/relationships/slideLayout" Target="../slideLayouts/slideLayout77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5" Type="http://schemas.openxmlformats.org/officeDocument/2006/relationships/hyperlink" Target="http://goedinhaleren.nl/" TargetMode="Externa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Relationship Id="rId22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AD9A627E-9F46-3D82-78F3-35E63EECB9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0" b="16284"/>
          <a:stretch/>
        </p:blipFill>
        <p:spPr>
          <a:xfrm>
            <a:off x="0" y="1"/>
            <a:ext cx="12192000" cy="6857998"/>
          </a:xfrm>
          <a:prstGeom prst="rect">
            <a:avLst/>
          </a:prstGeom>
        </p:spPr>
      </p:pic>
      <p:pic>
        <p:nvPicPr>
          <p:cNvPr id="8" name="Afbeelding 7" descr="Afbeelding met tekst&#10;&#10;Automatisch gegenereerde beschrijving">
            <a:hlinkClick r:id="rId25"/>
            <a:extLst>
              <a:ext uri="{FF2B5EF4-FFF2-40B4-BE49-F238E27FC236}">
                <a16:creationId xmlns:a16="http://schemas.microsoft.com/office/drawing/2014/main" id="{C1A76FE7-F563-90B4-6140-3C3CB924B2D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701" y="211055"/>
            <a:ext cx="2647433" cy="595908"/>
          </a:xfrm>
          <a:prstGeom prst="rect">
            <a:avLst/>
          </a:prstGeom>
        </p:spPr>
      </p:pic>
      <p:pic>
        <p:nvPicPr>
          <p:cNvPr id="10" name="Afbeelding 9">
            <a:hlinkClick r:id="rId27"/>
            <a:extLst>
              <a:ext uri="{FF2B5EF4-FFF2-40B4-BE49-F238E27FC236}">
                <a16:creationId xmlns:a16="http://schemas.microsoft.com/office/drawing/2014/main" id="{8270F8A9-8AFB-8781-3B0B-3B158AB53B3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4" y="102832"/>
            <a:ext cx="1645414" cy="66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7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  <p:sldLayoutId id="2147483769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spcAft>
          <a:spcPts val="600"/>
        </a:spcAft>
        <a:buNone/>
        <a:defRPr sz="3000" b="1" kern="1200">
          <a:solidFill>
            <a:schemeClr val="accent3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125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4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266700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541338" indent="-274638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08038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73050" indent="-27305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3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538163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2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808038" indent="-27305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4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1882775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B441A312-98AA-66ED-3585-4DAC78C79B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0" b="16284"/>
          <a:stretch/>
        </p:blipFill>
        <p:spPr>
          <a:xfrm>
            <a:off x="0" y="1"/>
            <a:ext cx="12192000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43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46" r:id="rId18"/>
    <p:sldLayoutId id="2147483661" r:id="rId19"/>
    <p:sldLayoutId id="2147483662" r:id="rId20"/>
    <p:sldLayoutId id="2147483669" r:id="rId21"/>
    <p:sldLayoutId id="2147483679" r:id="rId22"/>
    <p:sldLayoutId id="2147483702" r:id="rId23"/>
    <p:sldLayoutId id="2147483704" r:id="rId24"/>
    <p:sldLayoutId id="2147483695" r:id="rId25"/>
    <p:sldLayoutId id="2147483696" r:id="rId26"/>
    <p:sldLayoutId id="2147483699" r:id="rId27"/>
    <p:sldLayoutId id="2147483700" r:id="rId28"/>
    <p:sldLayoutId id="2147483697" r:id="rId29"/>
    <p:sldLayoutId id="2147483698" r:id="rId30"/>
    <p:sldLayoutId id="2147483671" r:id="rId31"/>
    <p:sldLayoutId id="2147483682" r:id="rId32"/>
    <p:sldLayoutId id="2147483703" r:id="rId33"/>
    <p:sldLayoutId id="2147483694" r:id="rId3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spcAft>
          <a:spcPts val="600"/>
        </a:spcAft>
        <a:buNone/>
        <a:defRPr sz="3000" b="1" kern="1200">
          <a:solidFill>
            <a:schemeClr val="accent3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125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4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266700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541338" indent="-274638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08038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73050" indent="-27305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3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538163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2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808038" indent="-27305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4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1882775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34B7D2D2-3955-3AD8-DD64-C4A397DD35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0" b="16284"/>
          <a:stretch/>
        </p:blipFill>
        <p:spPr>
          <a:xfrm>
            <a:off x="0" y="1"/>
            <a:ext cx="12192000" cy="6857998"/>
          </a:xfrm>
          <a:prstGeom prst="rect">
            <a:avLst/>
          </a:prstGeom>
        </p:spPr>
      </p:pic>
      <p:pic>
        <p:nvPicPr>
          <p:cNvPr id="8" name="Afbeelding 7" descr="Afbeelding met tekst&#10;&#10;Automatisch gegenereerde beschrijving">
            <a:hlinkClick r:id="rId25"/>
            <a:extLst>
              <a:ext uri="{FF2B5EF4-FFF2-40B4-BE49-F238E27FC236}">
                <a16:creationId xmlns:a16="http://schemas.microsoft.com/office/drawing/2014/main" id="{C1A76FE7-F563-90B4-6140-3C3CB924B2D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562" y="169349"/>
            <a:ext cx="1659469" cy="37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76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  <p:sldLayoutId id="2147483741" r:id="rId18"/>
    <p:sldLayoutId id="2147483742" r:id="rId19"/>
    <p:sldLayoutId id="2147483743" r:id="rId20"/>
    <p:sldLayoutId id="2147483744" r:id="rId21"/>
    <p:sldLayoutId id="214748374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spcAft>
          <a:spcPts val="600"/>
        </a:spcAft>
        <a:buNone/>
        <a:defRPr sz="3000" b="1" kern="1200">
          <a:solidFill>
            <a:schemeClr val="accent3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125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4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266700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541338" indent="-274638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08038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73050" indent="-27305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3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538163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2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808038" indent="-27305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Clr>
          <a:schemeClr val="accent4"/>
        </a:buClr>
        <a:buFont typeface="+mj-lt"/>
        <a:buAutoNum type="arabicPeriod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1882775" indent="-266700" algn="l" defTabSz="914400" rtl="0" eaLnBrk="1" latinLnBrk="0" hangingPunct="1">
        <a:lnSpc>
          <a:spcPct val="125000"/>
        </a:lnSpc>
        <a:spcBef>
          <a:spcPts val="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afbeelding 6">
            <a:extLst>
              <a:ext uri="{FF2B5EF4-FFF2-40B4-BE49-F238E27FC236}">
                <a16:creationId xmlns:a16="http://schemas.microsoft.com/office/drawing/2014/main" id="{009AB290-2DBF-E486-680B-C87E33CEA7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68" b="-1296"/>
          <a:stretch/>
        </p:blipFill>
        <p:spPr>
          <a:xfrm>
            <a:off x="1084940" y="1434139"/>
            <a:ext cx="4015955" cy="4658226"/>
          </a:xfrm>
          <a:prstGeom prst="rect">
            <a:avLst/>
          </a:prstGeom>
        </p:spPr>
      </p:pic>
      <p:sp>
        <p:nvSpPr>
          <p:cNvPr id="3" name="Tijdelijke aanduiding voor tekst 9">
            <a:extLst>
              <a:ext uri="{FF2B5EF4-FFF2-40B4-BE49-F238E27FC236}">
                <a16:creationId xmlns:a16="http://schemas.microsoft.com/office/drawing/2014/main" id="{C6DCA249-B1B5-BD11-7352-E860A7EFD618}"/>
              </a:ext>
            </a:extLst>
          </p:cNvPr>
          <p:cNvSpPr txBox="1">
            <a:spLocks/>
          </p:cNvSpPr>
          <p:nvPr/>
        </p:nvSpPr>
        <p:spPr>
          <a:xfrm>
            <a:off x="6459196" y="3851186"/>
            <a:ext cx="5648325" cy="107767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3000" b="1" kern="1200" baseline="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266700" indent="-266700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41338" indent="-274638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8038" indent="-266700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73050" indent="-273050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6pPr>
            <a:lvl7pPr marL="538163" indent="-266700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7pPr>
            <a:lvl8pPr marL="808038" indent="-273050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8pPr>
            <a:lvl9pPr marL="1882775" indent="-266700" algn="l" defTabSz="914400" rtl="0" eaLnBrk="1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300"/>
              <a:t>Zorgpad Inhalatiemedicatie</a:t>
            </a:r>
          </a:p>
        </p:txBody>
      </p:sp>
    </p:spTree>
    <p:extLst>
      <p:ext uri="{BB962C8B-B14F-4D97-AF65-F5344CB8AC3E}">
        <p14:creationId xmlns:p14="http://schemas.microsoft.com/office/powerpoint/2010/main" val="270079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24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E7373C23-E531-B1A9-6481-DD14B5DDF04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nl-NL" sz="2400"/>
              <a:t>Hoe:</a:t>
            </a:r>
          </a:p>
          <a:p>
            <a:r>
              <a:rPr lang="nl-NL" sz="2000"/>
              <a:t>verzorg je samen deze beste zorg?</a:t>
            </a:r>
          </a:p>
          <a:p>
            <a:pPr lvl="1"/>
            <a:r>
              <a:rPr lang="nl-NL" sz="2400"/>
              <a:t>Betrokkenen:</a:t>
            </a:r>
          </a:p>
          <a:p>
            <a:pPr lvl="2"/>
            <a:r>
              <a:rPr lang="nl-NL" sz="2000"/>
              <a:t>apotheek</a:t>
            </a:r>
          </a:p>
          <a:p>
            <a:pPr lvl="2"/>
            <a:r>
              <a:rPr lang="nl-NL" sz="2000"/>
              <a:t>huisartsenpraktijk</a:t>
            </a:r>
          </a:p>
          <a:p>
            <a:pPr lvl="2"/>
            <a:r>
              <a:rPr lang="nl-NL" sz="2000"/>
              <a:t>ziekenhuis </a:t>
            </a:r>
          </a:p>
          <a:p>
            <a:pPr lvl="2"/>
            <a:r>
              <a:rPr lang="nl-NL" sz="2000"/>
              <a:t>patiënt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ECB8EFE9-9826-3B64-D98F-EA4C7BA5C72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nl-NL" sz="2400"/>
              <a:t>Doel: </a:t>
            </a:r>
          </a:p>
          <a:p>
            <a:pPr marL="0" lvl="2" indent="0">
              <a:buNone/>
            </a:pPr>
            <a:r>
              <a:rPr lang="nl-NL" sz="2000"/>
              <a:t>Leidraad voor (medicamenteuze) zorg: </a:t>
            </a:r>
          </a:p>
          <a:p>
            <a:pPr marL="0" lvl="2" indent="0">
              <a:buNone/>
            </a:pPr>
            <a:r>
              <a:rPr lang="nl-NL" sz="2000"/>
              <a:t>begin tot einde behandeling voor betere therapietrouw en kwaliteit van leven</a:t>
            </a:r>
          </a:p>
          <a:p>
            <a:endParaRPr lang="nl-NL"/>
          </a:p>
          <a:p>
            <a:endParaRPr lang="nl-NL"/>
          </a:p>
          <a:p>
            <a:endParaRPr lang="nl-NL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D0978425-E914-8B0D-5219-E70A007F45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1"/>
            <a:r>
              <a:rPr lang="nl-NL" sz="2400"/>
              <a:t>Voor wie:</a:t>
            </a:r>
          </a:p>
          <a:p>
            <a:pPr marL="36000" lvl="2" indent="-108000">
              <a:lnSpc>
                <a:spcPct val="100000"/>
              </a:lnSpc>
              <a:spcAft>
                <a:spcPts val="1200"/>
              </a:spcAft>
            </a:pPr>
            <a:r>
              <a:rPr lang="nl-NL" sz="2000"/>
              <a:t> Mensen met astma/COPD ≥ 18 jaar</a:t>
            </a:r>
          </a:p>
          <a:p>
            <a:pPr marL="36000" lvl="2" indent="-108000">
              <a:lnSpc>
                <a:spcPct val="100000"/>
              </a:lnSpc>
              <a:spcAft>
                <a:spcPts val="1200"/>
              </a:spcAft>
            </a:pPr>
            <a:r>
              <a:rPr lang="nl-NL" sz="2000"/>
              <a:t> Nieuwe EN reeds bekende patiënten </a:t>
            </a:r>
          </a:p>
          <a:p>
            <a:pPr marL="36000" lvl="2" indent="-108000">
              <a:lnSpc>
                <a:spcPct val="100000"/>
              </a:lnSpc>
              <a:spcAft>
                <a:spcPts val="1200"/>
              </a:spcAft>
            </a:pPr>
            <a:r>
              <a:rPr lang="nl-NL" sz="2000"/>
              <a:t>Nog niet: kinderen</a:t>
            </a:r>
            <a:endParaRPr lang="nl-NL"/>
          </a:p>
          <a:p>
            <a:endParaRPr lang="nl-NL"/>
          </a:p>
          <a:p>
            <a:endParaRPr lang="nl-NL"/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62D8452A-FB33-A95D-DB50-BA380D9DC08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B024130D-BA05-AAA5-8545-576EAA17B53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D0D9E96C-B98D-33E5-177A-EA11FE4CE67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EEC3EE59-0E1B-0063-8328-67C21716AA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Zorgpad Inhalatiemedicatie</a:t>
            </a:r>
          </a:p>
        </p:txBody>
      </p:sp>
    </p:spTree>
    <p:extLst>
      <p:ext uri="{BB962C8B-B14F-4D97-AF65-F5344CB8AC3E}">
        <p14:creationId xmlns:p14="http://schemas.microsoft.com/office/powerpoint/2010/main" val="2225044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4F6A6D66-8BE5-3D51-4862-79D65714ECB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nl-NL" sz="1800"/>
              <a:t>Vervolgbehandeling</a:t>
            </a:r>
          </a:p>
          <a:p>
            <a:r>
              <a:rPr lang="nl-NL" i="1"/>
              <a:t>korte en lange termijn</a:t>
            </a:r>
            <a:endParaRPr lang="nl-NL" sz="1800" i="1"/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0D112CBB-376E-E4A0-BFE9-40BA63294E21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nl-NL" sz="1800"/>
              <a:t>1</a:t>
            </a:r>
            <a:r>
              <a:rPr lang="nl-NL" sz="1800" baseline="30000"/>
              <a:t>e</a:t>
            </a:r>
            <a:r>
              <a:rPr lang="nl-NL" sz="1800"/>
              <a:t> uitgifte</a:t>
            </a:r>
          </a:p>
          <a:p>
            <a:endParaRPr lang="nl-NL"/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F4CF7896-3601-67CD-1990-092B20F013F7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nl-NL" sz="1800"/>
              <a:t>1</a:t>
            </a:r>
            <a:r>
              <a:rPr lang="nl-NL" sz="1800" baseline="30000"/>
              <a:t>e</a:t>
            </a:r>
            <a:r>
              <a:rPr lang="nl-NL" sz="1800"/>
              <a:t> instructie</a:t>
            </a:r>
          </a:p>
          <a:p>
            <a:endParaRPr lang="nl-NL"/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F72D7A56-C7A5-5F36-8C12-0D7D8D68CA5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nl-NL" sz="1800"/>
              <a:t>Medicamenteus beleid &amp; voorschrijven</a:t>
            </a:r>
          </a:p>
          <a:p>
            <a:endParaRPr lang="nl-NL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F06A5513-2FB2-6BE8-C704-65F8A425D31A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nl-NL" sz="1800"/>
              <a:t>Diagnose uitleggen &amp;</a:t>
            </a:r>
            <a:br>
              <a:rPr lang="nl-NL" sz="1800"/>
            </a:br>
            <a:r>
              <a:rPr lang="nl-NL" sz="1800"/>
              <a:t>behandeldoelen opstellen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F04544D1-2738-E9DA-03A8-21A315615B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sz="1800"/>
              <a:t>Diagnose stellen</a:t>
            </a:r>
          </a:p>
          <a:p>
            <a:endParaRPr lang="nl-NL"/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9F8887F3-9EE2-A889-DA99-418C75F1BC9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nl-NL"/>
              <a:t>2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878370AF-3D75-8FD8-50C6-7068C5E3803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nl-NL"/>
              <a:t>3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DE9A9AD9-BCC9-B441-1C69-4792F12CD64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nl-NL"/>
              <a:t>4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00CEDE57-AD8F-41C3-9517-1FDCB132034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nl-NL"/>
              <a:t>5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586EE93E-C836-21B9-3E2D-B128231AC46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nl-NL"/>
              <a:t>6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899F6B72-2B7F-ED81-634D-7DF25112F4A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nl-NL"/>
              <a:t>1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228D3384-912F-AE3E-C4B9-B5B4A6F11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Zorgpad Inhalatiemedicatie: de 6 stappen</a:t>
            </a:r>
          </a:p>
        </p:txBody>
      </p:sp>
    </p:spTree>
    <p:extLst>
      <p:ext uri="{BB962C8B-B14F-4D97-AF65-F5344CB8AC3E}">
        <p14:creationId xmlns:p14="http://schemas.microsoft.com/office/powerpoint/2010/main" val="2147963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E1416FE7-0EBF-99BC-73A0-18BC2F63B5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2"/>
            <a:r>
              <a:rPr lang="nl-NL" sz="2000"/>
              <a:t>Correct, volledig en tijdig</a:t>
            </a:r>
          </a:p>
          <a:p>
            <a:pPr lvl="2"/>
            <a:r>
              <a:rPr lang="nl-NL" sz="2000"/>
              <a:t>Start van (niet)-medicamenteuze behandeling</a:t>
            </a:r>
          </a:p>
          <a:p>
            <a:pPr marL="0" lvl="2" indent="0">
              <a:buNone/>
            </a:pPr>
            <a:r>
              <a:rPr lang="nl-NL" sz="2000"/>
              <a:t>     Praktijk: </a:t>
            </a:r>
          </a:p>
          <a:p>
            <a:pPr lvl="4"/>
            <a:r>
              <a:rPr lang="nl-NL" sz="2000"/>
              <a:t>Astma/COPD: veel misdiagnostiek</a:t>
            </a:r>
          </a:p>
          <a:p>
            <a:pPr lvl="4"/>
            <a:r>
              <a:rPr lang="nl-NL" sz="2000"/>
              <a:t>veel over- en </a:t>
            </a:r>
            <a:r>
              <a:rPr lang="nl-NL" sz="2000" err="1"/>
              <a:t>onderbehandeling</a:t>
            </a:r>
            <a:endParaRPr lang="nl-NL" sz="2400"/>
          </a:p>
          <a:p>
            <a:pPr lvl="1"/>
            <a:r>
              <a:rPr lang="nl-NL" sz="2400"/>
              <a:t>Regionale werkafspraken: </a:t>
            </a:r>
          </a:p>
          <a:p>
            <a:r>
              <a:rPr lang="nl-NL" sz="2000"/>
              <a:t>Wie stelt de diagnose? </a:t>
            </a:r>
          </a:p>
          <a:p>
            <a:r>
              <a:rPr lang="nl-NL" sz="2000"/>
              <a:t>Wanneer longarts en/of laboratorium betrekken? </a:t>
            </a:r>
          </a:p>
          <a:p>
            <a:endParaRPr lang="nl-NL" sz="2000"/>
          </a:p>
          <a:p>
            <a:endParaRPr lang="nl-NL"/>
          </a:p>
          <a:p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54DFF160-5A05-A5C3-E05A-78C9686732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Stap 1. Diagnose stellen</a:t>
            </a:r>
          </a:p>
          <a:p>
            <a:endParaRPr lang="nl-NL"/>
          </a:p>
        </p:txBody>
      </p:sp>
      <p:pic>
        <p:nvPicPr>
          <p:cNvPr id="15" name="Tijdelijke aanduiding voor afbeelding 12">
            <a:extLst>
              <a:ext uri="{FF2B5EF4-FFF2-40B4-BE49-F238E27FC236}">
                <a16:creationId xmlns:a16="http://schemas.microsoft.com/office/drawing/2014/main" id="{D8643982-7397-55C5-C538-9C6EEE027EB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6" r="7566"/>
          <a:stretch/>
        </p:blipFill>
        <p:spPr>
          <a:xfrm>
            <a:off x="539750" y="1341438"/>
            <a:ext cx="4011613" cy="3419475"/>
          </a:xfrm>
        </p:spPr>
      </p:pic>
    </p:spTree>
    <p:extLst>
      <p:ext uri="{BB962C8B-B14F-4D97-AF65-F5344CB8AC3E}">
        <p14:creationId xmlns:p14="http://schemas.microsoft.com/office/powerpoint/2010/main" val="389087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5FAD94-B662-3913-2994-17E32CACCB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nl-NL" sz="2000"/>
              <a:t>Creëren van ziekte-inzicht</a:t>
            </a:r>
            <a:endParaRPr lang="nl-NL" sz="2400"/>
          </a:p>
          <a:p>
            <a:pPr lvl="3"/>
            <a:r>
              <a:rPr lang="nl-NL" sz="2000"/>
              <a:t>Uitleg geven over ziekte en verloop</a:t>
            </a:r>
          </a:p>
          <a:p>
            <a:pPr lvl="3"/>
            <a:r>
              <a:rPr lang="nl-NL" sz="2000"/>
              <a:t>Inpassen in dagelijks leven</a:t>
            </a:r>
          </a:p>
          <a:p>
            <a:endParaRPr lang="nl-NL" sz="2400"/>
          </a:p>
          <a:p>
            <a:r>
              <a:rPr lang="nl-NL" sz="2000"/>
              <a:t>Bevorderen gezonde leefstijl en therapietrouw</a:t>
            </a:r>
          </a:p>
          <a:p>
            <a:pPr lvl="3"/>
            <a:r>
              <a:rPr lang="nl-NL" sz="2000"/>
              <a:t>Samen behandeldoelen opstellen</a:t>
            </a:r>
          </a:p>
          <a:p>
            <a:pPr lvl="3"/>
            <a:r>
              <a:rPr lang="nl-NL" sz="2000"/>
              <a:t>Belang therapietrouw benaderen</a:t>
            </a:r>
          </a:p>
          <a:p>
            <a:pPr lvl="3"/>
            <a:r>
              <a:rPr lang="nl-NL" sz="2000"/>
              <a:t>Longaanval actieplan (herkennen van de klachten)</a:t>
            </a:r>
          </a:p>
          <a:p>
            <a:pPr lvl="3"/>
            <a:r>
              <a:rPr lang="nl-NL" sz="2000"/>
              <a:t>Verifiëren of patiënt uitleg heeft begrepen</a:t>
            </a:r>
          </a:p>
          <a:p>
            <a:pPr lvl="1"/>
            <a:r>
              <a:rPr lang="nl-NL" sz="2400"/>
              <a:t>Regionale werkafspraken: </a:t>
            </a:r>
          </a:p>
          <a:p>
            <a:r>
              <a:rPr lang="nl-NL" sz="2000"/>
              <a:t>Wie doet dit? Welke informatie geef je mee? </a:t>
            </a:r>
          </a:p>
          <a:p>
            <a:r>
              <a:rPr lang="nl-NL" sz="2000"/>
              <a:t>Wanneer is gesprek? Welke vervolgstappen? </a:t>
            </a:r>
          </a:p>
          <a:p>
            <a:pPr marL="457200" lvl="1" indent="0">
              <a:buNone/>
            </a:pPr>
            <a:endParaRPr lang="nl-NL"/>
          </a:p>
          <a:p>
            <a:pPr marL="457200" lvl="1" indent="0">
              <a:buNone/>
            </a:pPr>
            <a:endParaRPr lang="nl-NL"/>
          </a:p>
          <a:p>
            <a:pPr marL="457200" lvl="1" indent="0">
              <a:buNone/>
            </a:pPr>
            <a:endParaRPr lang="nl-NL"/>
          </a:p>
          <a:p>
            <a:endParaRPr lang="nl-NL"/>
          </a:p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54783B7-1C73-0E72-0605-EB4FF7BD70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Stap 2. Diagnose uitleggen &amp; behandeldoelen opstellen</a:t>
            </a:r>
          </a:p>
          <a:p>
            <a:endParaRPr lang="nl-NL"/>
          </a:p>
        </p:txBody>
      </p:sp>
      <p:pic>
        <p:nvPicPr>
          <p:cNvPr id="7" name="Tijdelijke aanduiding voor afbeelding 8">
            <a:extLst>
              <a:ext uri="{FF2B5EF4-FFF2-40B4-BE49-F238E27FC236}">
                <a16:creationId xmlns:a16="http://schemas.microsoft.com/office/drawing/2014/main" id="{34C8BE4A-757E-0DF4-218F-BB511FEDB84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6" r="7566"/>
          <a:stretch/>
        </p:blipFill>
        <p:spPr>
          <a:xfrm>
            <a:off x="539750" y="1341438"/>
            <a:ext cx="4011613" cy="3419475"/>
          </a:xfrm>
        </p:spPr>
      </p:pic>
    </p:spTree>
    <p:extLst>
      <p:ext uri="{BB962C8B-B14F-4D97-AF65-F5344CB8AC3E}">
        <p14:creationId xmlns:p14="http://schemas.microsoft.com/office/powerpoint/2010/main" val="344804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DA0559E-6F90-8701-8F8A-B4212B79A3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Stap 3. Medicatie en passende inhalator voorschrijven</a:t>
            </a:r>
          </a:p>
          <a:p>
            <a:endParaRPr lang="nl-NL"/>
          </a:p>
        </p:txBody>
      </p:sp>
      <p:pic>
        <p:nvPicPr>
          <p:cNvPr id="10" name="Tijdelijke aanduiding voor afbeelding 7">
            <a:extLst>
              <a:ext uri="{FF2B5EF4-FFF2-40B4-BE49-F238E27FC236}">
                <a16:creationId xmlns:a16="http://schemas.microsoft.com/office/drawing/2014/main" id="{ED35F7DF-9321-99E9-05D3-0AB6FB3768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" b="11104"/>
          <a:stretch/>
        </p:blipFill>
        <p:spPr>
          <a:xfrm>
            <a:off x="539750" y="1341439"/>
            <a:ext cx="4011613" cy="3040062"/>
          </a:xfrm>
        </p:spPr>
      </p:pic>
      <p:sp>
        <p:nvSpPr>
          <p:cNvPr id="11" name="Tijdelijke aanduiding voor tekst 3">
            <a:extLst>
              <a:ext uri="{FF2B5EF4-FFF2-40B4-BE49-F238E27FC236}">
                <a16:creationId xmlns:a16="http://schemas.microsoft.com/office/drawing/2014/main" id="{60549EE6-13E2-E152-9542-071A76083C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9475" y="1333500"/>
            <a:ext cx="6962775" cy="4862513"/>
          </a:xfrm>
        </p:spPr>
        <p:txBody>
          <a:bodyPr/>
          <a:lstStyle/>
          <a:p>
            <a:pPr marL="0" lvl="2" indent="0">
              <a:buNone/>
            </a:pPr>
            <a:r>
              <a:rPr lang="nl-NL" sz="2000"/>
              <a:t>Samen met patiënt optimale medicatie vaststellen</a:t>
            </a:r>
          </a:p>
          <a:p>
            <a:pPr lvl="3"/>
            <a:r>
              <a:rPr lang="nl-NL" sz="2000"/>
              <a:t>Volgens richtlijnen, maar ook passend bij patiënt</a:t>
            </a:r>
          </a:p>
          <a:p>
            <a:pPr lvl="3"/>
            <a:r>
              <a:rPr lang="nl-NL" sz="2000"/>
              <a:t>Preferentiebeleid</a:t>
            </a:r>
          </a:p>
          <a:p>
            <a:r>
              <a:rPr lang="nl-NL" sz="2400"/>
              <a:t>	</a:t>
            </a:r>
            <a:r>
              <a:rPr lang="nl-NL" sz="2000">
                <a:sym typeface="Wingdings" panose="05000000000000000000" pitchFamily="2" charset="2"/>
              </a:rPr>
              <a:t> </a:t>
            </a:r>
            <a:r>
              <a:rPr lang="nl-NL" sz="2000"/>
              <a:t>regionaal formularium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Na voorschrijven: </a:t>
            </a:r>
          </a:p>
          <a:p>
            <a:pPr lvl="3"/>
            <a:r>
              <a:rPr lang="nl-NL" sz="2000"/>
              <a:t>Vervolgstappen &amp; betrokkenen benoemen (</a:t>
            </a:r>
            <a:r>
              <a:rPr lang="nl-NL" sz="2000" err="1"/>
              <a:t>priming</a:t>
            </a:r>
            <a:r>
              <a:rPr lang="nl-NL" sz="2000"/>
              <a:t>)</a:t>
            </a:r>
          </a:p>
          <a:p>
            <a:pPr lvl="1"/>
            <a:r>
              <a:rPr lang="nl-NL" sz="2400"/>
              <a:t>Regionale werkafspraken: </a:t>
            </a:r>
            <a:endParaRPr lang="nl-NL" sz="2000"/>
          </a:p>
          <a:p>
            <a:pPr lvl="3"/>
            <a:r>
              <a:rPr lang="nl-NL" sz="2000"/>
              <a:t>Formularium opstellen? </a:t>
            </a:r>
            <a:r>
              <a:rPr lang="nl-NL" sz="2000" i="1"/>
              <a:t>‘stick </a:t>
            </a:r>
            <a:r>
              <a:rPr lang="nl-NL" sz="2000" i="1" err="1"/>
              <a:t>to</a:t>
            </a:r>
            <a:r>
              <a:rPr lang="nl-NL" sz="2000" i="1"/>
              <a:t> </a:t>
            </a:r>
            <a:r>
              <a:rPr lang="nl-NL" sz="2000" i="1" err="1"/>
              <a:t>it</a:t>
            </a:r>
            <a:r>
              <a:rPr lang="nl-NL" sz="2000" i="1"/>
              <a:t>!’ </a:t>
            </a:r>
            <a:r>
              <a:rPr lang="nl-NL" sz="2000" i="1">
                <a:sym typeface="Wingdings" panose="05000000000000000000" pitchFamily="2" charset="2"/>
              </a:rPr>
              <a:t></a:t>
            </a:r>
            <a:r>
              <a:rPr lang="nl-NL" sz="2000"/>
              <a:t> vertrouwen belangrijk!</a:t>
            </a: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lvl="3"/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Voorschrijver ALTIJD patiënt informeren over 1</a:t>
            </a:r>
            <a:r>
              <a:rPr kumimoji="0" lang="nl-NL" sz="20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nl-NL" sz="20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uitgift</a:t>
            </a:r>
            <a:endParaRPr lang="nl-NL"/>
          </a:p>
          <a:p>
            <a:pPr marL="457200" lvl="1" indent="0">
              <a:buNone/>
            </a:pPr>
            <a:endParaRPr lang="nl-NL"/>
          </a:p>
          <a:p>
            <a:endParaRPr lang="nl-NL"/>
          </a:p>
          <a:p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4BBA730-49B8-59BB-017E-94296A706005}"/>
              </a:ext>
            </a:extLst>
          </p:cNvPr>
          <p:cNvSpPr txBox="1"/>
          <p:nvPr/>
        </p:nvSpPr>
        <p:spPr>
          <a:xfrm>
            <a:off x="704285" y="4389910"/>
            <a:ext cx="384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i="1"/>
              <a:t>Bron: Regio Zuidoost Brabant</a:t>
            </a:r>
          </a:p>
        </p:txBody>
      </p:sp>
    </p:spTree>
    <p:extLst>
      <p:ext uri="{BB962C8B-B14F-4D97-AF65-F5344CB8AC3E}">
        <p14:creationId xmlns:p14="http://schemas.microsoft.com/office/powerpoint/2010/main" val="141587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98FEE4D-7416-DB9F-0688-A8FBBD388C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Medicatie werkt alleen bij goed gebruik</a:t>
            </a:r>
          </a:p>
          <a:p>
            <a:pPr marL="541338" marR="0" lvl="3" indent="-274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B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Voor aanvang goede instructie!</a:t>
            </a:r>
          </a:p>
          <a:p>
            <a:pPr marL="541338" marR="0" lvl="3" indent="-274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B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 basis van LAN-protocollen</a:t>
            </a:r>
          </a:p>
          <a:p>
            <a:pPr marL="541338" marR="0" lvl="3" indent="-274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B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Instructie via bewezen methodiek (IRW-methode)</a:t>
            </a:r>
          </a:p>
          <a:p>
            <a:pPr lvl="3">
              <a:buClr>
                <a:srgbClr val="0078BF"/>
              </a:buClr>
            </a:pPr>
            <a:r>
              <a:rPr lang="nl-NL" sz="2000"/>
              <a:t>Inclusief onderhoud en schoonmaak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>
                <a:ln>
                  <a:noFill/>
                </a:ln>
                <a:solidFill>
                  <a:srgbClr val="9E6B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Regionale werkafspraken: </a:t>
            </a:r>
          </a:p>
          <a:p>
            <a:pPr lvl="3">
              <a:buClr>
                <a:srgbClr val="0078BF"/>
              </a:buClr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Wie geeft de 1e instructie? </a:t>
            </a:r>
          </a:p>
          <a:p>
            <a:pPr marL="541338" marR="0" lvl="3" indent="-274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B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Iedereen geschoold? </a:t>
            </a:r>
          </a:p>
          <a:p>
            <a:pPr marL="541338" marR="0" lvl="3" indent="-274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B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Lukt het wel om voorafgaand aan 1e uitgifte een uitvoerige instructie te geven? Zo nee, wat dan? </a:t>
            </a:r>
          </a:p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B15FC56-C6E6-2A2B-10EF-DD8852DBB7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Stap 4. Inhalatie-instructie</a:t>
            </a:r>
          </a:p>
          <a:p>
            <a:endParaRPr lang="nl-NL"/>
          </a:p>
        </p:txBody>
      </p:sp>
      <p:pic>
        <p:nvPicPr>
          <p:cNvPr id="10" name="Tijdelijke aanduiding voor afbeelding 7">
            <a:extLst>
              <a:ext uri="{FF2B5EF4-FFF2-40B4-BE49-F238E27FC236}">
                <a16:creationId xmlns:a16="http://schemas.microsoft.com/office/drawing/2014/main" id="{AE7F8F36-0008-BA81-5D69-CEA9C36C19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6" r="7566"/>
          <a:stretch/>
        </p:blipFill>
        <p:spPr>
          <a:xfrm>
            <a:off x="539750" y="1341438"/>
            <a:ext cx="4011613" cy="3419475"/>
          </a:xfrm>
        </p:spPr>
      </p:pic>
    </p:spTree>
    <p:extLst>
      <p:ext uri="{BB962C8B-B14F-4D97-AF65-F5344CB8AC3E}">
        <p14:creationId xmlns:p14="http://schemas.microsoft.com/office/powerpoint/2010/main" val="167044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ijdelijke aanduiding voor afbeelding 6">
            <a:extLst>
              <a:ext uri="{FF2B5EF4-FFF2-40B4-BE49-F238E27FC236}">
                <a16:creationId xmlns:a16="http://schemas.microsoft.com/office/drawing/2014/main" id="{C9DE77AD-051F-F771-DC7F-498F0546C6B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42" r="7542"/>
          <a:stretch/>
        </p:blipFill>
        <p:spPr>
          <a:xfrm>
            <a:off x="540000" y="1333030"/>
            <a:ext cx="4011613" cy="3419475"/>
          </a:xfrm>
        </p:spPr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DA2293FA-05DD-BB02-BA2C-610D7BDC29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nl-NL" sz="2000"/>
              <a:t>Met inhalatie-instructie en bevorderen therapietrouw</a:t>
            </a:r>
          </a:p>
          <a:p>
            <a:pPr lvl="3"/>
            <a:r>
              <a:rPr lang="nl-NL" sz="2000"/>
              <a:t>Medicatiecheck</a:t>
            </a:r>
          </a:p>
          <a:p>
            <a:pPr lvl="3"/>
            <a:r>
              <a:rPr lang="nl-NL" sz="2000"/>
              <a:t>Instructie volgens bewezen instructie-techniek (IRW)</a:t>
            </a:r>
          </a:p>
          <a:p>
            <a:pPr lvl="3"/>
            <a:r>
              <a:rPr lang="nl-NL" sz="2000"/>
              <a:t>In spreekkamer, liefst met partner</a:t>
            </a:r>
          </a:p>
          <a:p>
            <a:pPr marL="0" lvl="2" indent="0">
              <a:buNone/>
            </a:pPr>
            <a:endParaRPr lang="nl-NL" sz="2400"/>
          </a:p>
          <a:p>
            <a:pPr marL="0" lvl="2" indent="0">
              <a:buNone/>
            </a:pPr>
            <a:r>
              <a:rPr lang="nl-NL" sz="2000"/>
              <a:t>Na afloop: </a:t>
            </a:r>
          </a:p>
          <a:p>
            <a:pPr lvl="3"/>
            <a:r>
              <a:rPr lang="nl-NL" sz="2000"/>
              <a:t>Delen kennis met andere zorgverleners</a:t>
            </a:r>
          </a:p>
          <a:p>
            <a:pPr lvl="3"/>
            <a:r>
              <a:rPr lang="nl-NL" sz="2000"/>
              <a:t>Patiënt voorbereiden: </a:t>
            </a:r>
            <a:r>
              <a:rPr lang="nl-NL" sz="2000" err="1"/>
              <a:t>priming</a:t>
            </a:r>
            <a:r>
              <a:rPr lang="nl-NL" sz="2000"/>
              <a:t> 1</a:t>
            </a:r>
            <a:r>
              <a:rPr lang="nl-NL" sz="2000" baseline="30000"/>
              <a:t>e</a:t>
            </a:r>
            <a:r>
              <a:rPr lang="nl-NL" sz="2000"/>
              <a:t> naar 2</a:t>
            </a:r>
            <a:r>
              <a:rPr lang="nl-NL" sz="2000" baseline="30000"/>
              <a:t>e</a:t>
            </a:r>
            <a:r>
              <a:rPr lang="nl-NL" sz="2000"/>
              <a:t> uitgifte</a:t>
            </a:r>
          </a:p>
          <a:p>
            <a:pPr lvl="3"/>
            <a:endParaRPr lang="nl-NL" sz="2400"/>
          </a:p>
          <a:p>
            <a:pPr lvl="1"/>
            <a:r>
              <a:rPr lang="nl-NL" sz="2400"/>
              <a:t>Regionale werkafspraken: </a:t>
            </a:r>
          </a:p>
          <a:p>
            <a:pPr lvl="3"/>
            <a:r>
              <a:rPr lang="nl-NL" sz="2000"/>
              <a:t>Is dit de 1e instructie? </a:t>
            </a:r>
          </a:p>
          <a:p>
            <a:pPr lvl="3"/>
            <a:r>
              <a:rPr lang="nl-NL" sz="2000"/>
              <a:t>Zorgverleners geschoold? </a:t>
            </a:r>
          </a:p>
          <a:p>
            <a:pPr lvl="3"/>
            <a:r>
              <a:rPr lang="nl-NL" sz="2000"/>
              <a:t>Hoe informatieoverdracht?</a:t>
            </a:r>
          </a:p>
          <a:p>
            <a:pPr lvl="3"/>
            <a:r>
              <a:rPr lang="nl-NL" sz="2000"/>
              <a:t>Wanneer vervolginstructie plannen?</a:t>
            </a:r>
          </a:p>
          <a:p>
            <a:pPr lvl="1"/>
            <a:endParaRPr lang="nl-NL" sz="2400"/>
          </a:p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8CB1255-F807-4251-75F0-E0A1A11525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Stap 5. Eerste uitgifte</a:t>
            </a:r>
          </a:p>
          <a:p>
            <a:endParaRPr lang="nl-NL"/>
          </a:p>
        </p:txBody>
      </p:sp>
      <p:pic>
        <p:nvPicPr>
          <p:cNvPr id="5" name="Afbeelding 4" descr="Afbeelding met Lettertype, tekst, schermopname, Graphics&#10;&#10;Automatisch gegenereerde beschrijving">
            <a:extLst>
              <a:ext uri="{FF2B5EF4-FFF2-40B4-BE49-F238E27FC236}">
                <a16:creationId xmlns:a16="http://schemas.microsoft.com/office/drawing/2014/main" id="{7748752D-F2C9-62B9-0641-626702CE2C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92" y="4323080"/>
            <a:ext cx="501506" cy="32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2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B0DF09F-5B5C-FFCA-A975-E2D353B9E4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nl-NL" sz="2400" b="1">
                <a:solidFill>
                  <a:schemeClr val="accent4"/>
                </a:solidFill>
              </a:rPr>
              <a:t>Korte termijn: </a:t>
            </a:r>
          </a:p>
          <a:p>
            <a:pPr lvl="3"/>
            <a:r>
              <a:rPr lang="nl-NL" sz="2000"/>
              <a:t>Evalueer (medicamenteuze) behandelplan en therapietrouw</a:t>
            </a:r>
          </a:p>
          <a:p>
            <a:pPr lvl="3"/>
            <a:r>
              <a:rPr lang="nl-NL" sz="2000"/>
              <a:t>2e uitgifte (verkorte IRW)</a:t>
            </a:r>
          </a:p>
          <a:p>
            <a:pPr lvl="3"/>
            <a:r>
              <a:rPr lang="nl-NL" sz="2000"/>
              <a:t>opfris-instructie na x maanden</a:t>
            </a:r>
          </a:p>
          <a:p>
            <a:pPr marL="0" lvl="2" indent="0">
              <a:buNone/>
            </a:pPr>
            <a:endParaRPr lang="nl-NL"/>
          </a:p>
          <a:p>
            <a:pPr marL="0" lvl="2" indent="0">
              <a:buNone/>
            </a:pPr>
            <a:r>
              <a:rPr lang="nl-NL" sz="2400" b="1">
                <a:solidFill>
                  <a:schemeClr val="accent4"/>
                </a:solidFill>
              </a:rPr>
              <a:t>Lange termijn: </a:t>
            </a:r>
            <a:r>
              <a:rPr lang="nl-NL" sz="2000" b="1" err="1">
                <a:solidFill>
                  <a:schemeClr val="accent4"/>
                </a:solidFill>
              </a:rPr>
              <a:t>Patiëntenreis</a:t>
            </a:r>
            <a:r>
              <a:rPr lang="nl-NL" sz="2000" b="1">
                <a:solidFill>
                  <a:schemeClr val="accent4"/>
                </a:solidFill>
              </a:rPr>
              <a:t> gebruikt medicijnen al jaren!</a:t>
            </a:r>
          </a:p>
          <a:p>
            <a:pPr lvl="3"/>
            <a:r>
              <a:rPr lang="nl-NL" sz="2000"/>
              <a:t>Evalueer behandelplan en LAP</a:t>
            </a:r>
          </a:p>
          <a:p>
            <a:pPr lvl="3"/>
            <a:r>
              <a:rPr lang="nl-NL" sz="2000"/>
              <a:t>Therapietrouw (patiënt onbewust slordig geworden?)</a:t>
            </a:r>
          </a:p>
          <a:p>
            <a:pPr lvl="3"/>
            <a:r>
              <a:rPr lang="nl-NL" sz="2000"/>
              <a:t>Ongewenst switchen van medicatie (preferentiebeleid) </a:t>
            </a:r>
          </a:p>
          <a:p>
            <a:pPr lvl="3"/>
            <a:r>
              <a:rPr lang="nl-NL" sz="2000"/>
              <a:t>Jaarlijkse controle, opsporen risicogroepen? (SABA/OCS)</a:t>
            </a:r>
          </a:p>
          <a:p>
            <a:pPr lvl="1"/>
            <a:r>
              <a:rPr lang="nl-NL" sz="2400"/>
              <a:t>Regionale werkafspraken: </a:t>
            </a:r>
          </a:p>
          <a:p>
            <a:pPr lvl="3"/>
            <a:r>
              <a:rPr lang="nl-NL" sz="2000"/>
              <a:t>Taakverdeling voorschrijver/apotheek: instructie en hoe vaak, datasearch, Longaanval Actie Plan… </a:t>
            </a:r>
          </a:p>
          <a:p>
            <a:pPr lvl="3"/>
            <a:r>
              <a:rPr lang="nl-NL" sz="2000"/>
              <a:t>Dilemma’s: weerstand patiënt, preferentiebeleid, medicatie in de kluis, hoe omgaan met patiënten buiten astma/COPD keten </a:t>
            </a:r>
          </a:p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17EACEC4-AB15-E430-6AF0-9C324D639F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Stap 6. Vervolg behandeling</a:t>
            </a:r>
          </a:p>
          <a:p>
            <a:endParaRPr lang="nl-NL"/>
          </a:p>
        </p:txBody>
      </p:sp>
      <p:pic>
        <p:nvPicPr>
          <p:cNvPr id="10" name="Tijdelijke aanduiding voor afbeelding 7">
            <a:extLst>
              <a:ext uri="{FF2B5EF4-FFF2-40B4-BE49-F238E27FC236}">
                <a16:creationId xmlns:a16="http://schemas.microsoft.com/office/drawing/2014/main" id="{6F284210-BE3F-071C-75D8-5B9A3C9658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77" r="7477"/>
          <a:stretch/>
        </p:blipFill>
        <p:spPr>
          <a:xfrm>
            <a:off x="539750" y="1341438"/>
            <a:ext cx="4011613" cy="3419475"/>
          </a:xfrm>
        </p:spPr>
      </p:pic>
      <p:pic>
        <p:nvPicPr>
          <p:cNvPr id="3" name="Afbeelding 2" descr="Afbeelding met Lettertype, tekst, schermopname, Graphics&#10;&#10;Automatisch gegenereerde beschrijving">
            <a:extLst>
              <a:ext uri="{FF2B5EF4-FFF2-40B4-BE49-F238E27FC236}">
                <a16:creationId xmlns:a16="http://schemas.microsoft.com/office/drawing/2014/main" id="{1E35737D-7A60-C317-D955-8AA25ACD1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423" y="4368800"/>
            <a:ext cx="501506" cy="32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51630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Zorgpad IM">
      <a:dk1>
        <a:srgbClr val="303030"/>
      </a:dk1>
      <a:lt1>
        <a:srgbClr val="FFFFFF"/>
      </a:lt1>
      <a:dk2>
        <a:srgbClr val="FFFFFF"/>
      </a:dk2>
      <a:lt2>
        <a:srgbClr val="FFFFFF"/>
      </a:lt2>
      <a:accent1>
        <a:srgbClr val="5DB3E5"/>
      </a:accent1>
      <a:accent2>
        <a:srgbClr val="0078BF"/>
      </a:accent2>
      <a:accent3>
        <a:srgbClr val="282979"/>
      </a:accent3>
      <a:accent4>
        <a:srgbClr val="9E6BA0"/>
      </a:accent4>
      <a:accent5>
        <a:srgbClr val="4D1A67"/>
      </a:accent5>
      <a:accent6>
        <a:srgbClr val="045D59"/>
      </a:accent6>
      <a:hlink>
        <a:srgbClr val="00B0F0"/>
      </a:hlink>
      <a:folHlink>
        <a:srgbClr val="6C298A"/>
      </a:folHlink>
    </a:clrScheme>
    <a:fontScheme name="E-WISE PowerPoint styling 2020">
      <a:majorFont>
        <a:latin typeface="Open Sans Extrabold"/>
        <a:ea typeface=""/>
        <a:cs typeface=""/>
      </a:majorFont>
      <a:minorFont>
        <a:latin typeface="Open Sans Semibold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02C3FAE-7138-48F0-B532-B17B77C72152}" vid="{6B52ED65-EAAF-4026-B832-5776397CCE76}"/>
    </a:ext>
  </a:extLst>
</a:theme>
</file>

<file path=ppt/theme/theme2.xml><?xml version="1.0" encoding="utf-8"?>
<a:theme xmlns:a="http://schemas.openxmlformats.org/drawingml/2006/main" name="1_Title">
  <a:themeElements>
    <a:clrScheme name="Zorgpad IM">
      <a:dk1>
        <a:srgbClr val="303030"/>
      </a:dk1>
      <a:lt1>
        <a:srgbClr val="FFFFFF"/>
      </a:lt1>
      <a:dk2>
        <a:srgbClr val="FFFFFF"/>
      </a:dk2>
      <a:lt2>
        <a:srgbClr val="FFFFFF"/>
      </a:lt2>
      <a:accent1>
        <a:srgbClr val="5DB3E5"/>
      </a:accent1>
      <a:accent2>
        <a:srgbClr val="0078BF"/>
      </a:accent2>
      <a:accent3>
        <a:srgbClr val="282979"/>
      </a:accent3>
      <a:accent4>
        <a:srgbClr val="9E6BA0"/>
      </a:accent4>
      <a:accent5>
        <a:srgbClr val="4D1A67"/>
      </a:accent5>
      <a:accent6>
        <a:srgbClr val="045D59"/>
      </a:accent6>
      <a:hlink>
        <a:srgbClr val="00B0F0"/>
      </a:hlink>
      <a:folHlink>
        <a:srgbClr val="6C298A"/>
      </a:folHlink>
    </a:clrScheme>
    <a:fontScheme name="E-WISE PowerPoint styling 2020">
      <a:majorFont>
        <a:latin typeface="Open Sans Extrabold"/>
        <a:ea typeface=""/>
        <a:cs typeface=""/>
      </a:majorFont>
      <a:minorFont>
        <a:latin typeface="Open Sans Semibold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02C3FAE-7138-48F0-B532-B17B77C72152}" vid="{6B52ED65-EAAF-4026-B832-5776397CCE76}"/>
    </a:ext>
  </a:extLst>
</a:theme>
</file>

<file path=ppt/theme/theme3.xml><?xml version="1.0" encoding="utf-8"?>
<a:theme xmlns:a="http://schemas.openxmlformats.org/drawingml/2006/main" name="2_Title">
  <a:themeElements>
    <a:clrScheme name="Zorgpad IM">
      <a:dk1>
        <a:srgbClr val="303030"/>
      </a:dk1>
      <a:lt1>
        <a:srgbClr val="FFFFFF"/>
      </a:lt1>
      <a:dk2>
        <a:srgbClr val="FFFFFF"/>
      </a:dk2>
      <a:lt2>
        <a:srgbClr val="FFFFFF"/>
      </a:lt2>
      <a:accent1>
        <a:srgbClr val="5DB3E5"/>
      </a:accent1>
      <a:accent2>
        <a:srgbClr val="0078BF"/>
      </a:accent2>
      <a:accent3>
        <a:srgbClr val="282979"/>
      </a:accent3>
      <a:accent4>
        <a:srgbClr val="9E6BA0"/>
      </a:accent4>
      <a:accent5>
        <a:srgbClr val="4D1A67"/>
      </a:accent5>
      <a:accent6>
        <a:srgbClr val="045D59"/>
      </a:accent6>
      <a:hlink>
        <a:srgbClr val="00B0F0"/>
      </a:hlink>
      <a:folHlink>
        <a:srgbClr val="6C298A"/>
      </a:folHlink>
    </a:clrScheme>
    <a:fontScheme name="E-WISE PowerPoint styling 2020">
      <a:majorFont>
        <a:latin typeface="Open Sans Extrabold"/>
        <a:ea typeface=""/>
        <a:cs typeface=""/>
      </a:majorFont>
      <a:minorFont>
        <a:latin typeface="Open Sans Semibold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302C3FAE-7138-48F0-B532-B17B77C72152}" vid="{6B52ED65-EAAF-4026-B832-5776397CCE76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cbd46b-99a1-4fc0-9671-22a8c6f640ba" xsi:nil="true"/>
    <lcf76f155ced4ddcb4097134ff3c332f xmlns="79de89da-c715-4bc5-bef2-be4333b331e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9F6B0B70003945B2B8D2F004BED8A2" ma:contentTypeVersion="16" ma:contentTypeDescription="Een nieuw document maken." ma:contentTypeScope="" ma:versionID="f6822b60f6b7688700c7e4da6e8dfa14">
  <xsd:schema xmlns:xsd="http://www.w3.org/2001/XMLSchema" xmlns:xs="http://www.w3.org/2001/XMLSchema" xmlns:p="http://schemas.microsoft.com/office/2006/metadata/properties" xmlns:ns2="79de89da-c715-4bc5-bef2-be4333b331e0" xmlns:ns3="adcbd46b-99a1-4fc0-9671-22a8c6f640ba" targetNamespace="http://schemas.microsoft.com/office/2006/metadata/properties" ma:root="true" ma:fieldsID="ecdaa66e0dddcab748a7cb9f97dda020" ns2:_="" ns3:_="">
    <xsd:import namespace="79de89da-c715-4bc5-bef2-be4333b331e0"/>
    <xsd:import namespace="adcbd46b-99a1-4fc0-9671-22a8c6f640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de89da-c715-4bc5-bef2-be4333b331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886f848b-54b9-4038-9cd7-61c8531743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bd46b-99a1-4fc0-9671-22a8c6f640b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d9c41c4-1cdd-4164-9cbe-a5b058bfdeea}" ma:internalName="TaxCatchAll" ma:showField="CatchAllData" ma:web="adcbd46b-99a1-4fc0-9671-22a8c6f640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F88B7D-9171-4788-A8EA-EEDB10F1B2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D8A106-0C24-448C-88D2-B65943459024}">
  <ds:schemaRefs>
    <ds:schemaRef ds:uri="79de89da-c715-4bc5-bef2-be4333b331e0"/>
    <ds:schemaRef ds:uri="adcbd46b-99a1-4fc0-9671-22a8c6f640b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12D19CE-8015-4832-BD05-32467FB81CFD}">
  <ds:schemaRefs>
    <ds:schemaRef ds:uri="79de89da-c715-4bc5-bef2-be4333b331e0"/>
    <ds:schemaRef ds:uri="adcbd46b-99a1-4fc0-9671-22a8c6f640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Breedbeeld</PresentationFormat>
  <Paragraphs>121</Paragraphs>
  <Slides>10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Calibri</vt:lpstr>
      <vt:lpstr>E-WISE-iconfont</vt:lpstr>
      <vt:lpstr>Open Sans Semibold</vt:lpstr>
      <vt:lpstr>Wingdings</vt:lpstr>
      <vt:lpstr>Title</vt:lpstr>
      <vt:lpstr>1_Title</vt:lpstr>
      <vt:lpstr>2_Title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Lidewij Sekhuis</dc:creator>
  <cp:lastModifiedBy>Melanie van Eijkelenburg</cp:lastModifiedBy>
  <cp:revision>1</cp:revision>
  <dcterms:created xsi:type="dcterms:W3CDTF">2023-02-13T14:03:41Z</dcterms:created>
  <dcterms:modified xsi:type="dcterms:W3CDTF">2023-05-16T14:30:09Z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0x010100DC9F6B0B70003945B2B8D2F004BED8A2</vt:lpwstr>
  </property>
  <property fmtid="{D5CDD505-2E9C-101B-9397-08002B2CF9AE}" pid="3" name="MediaServiceImageTags">
    <vt:lpwstr/>
  </property>
</Properties>
</file>