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33" r:id="rId5"/>
    <p:sldMasterId id="2147483705" r:id="rId6"/>
  </p:sldMasterIdLst>
  <p:notesMasterIdLst>
    <p:notesMasterId r:id="rId17"/>
  </p:notesMasterIdLst>
  <p:handoutMasterIdLst>
    <p:handoutMasterId r:id="rId18"/>
  </p:handoutMasterIdLst>
  <p:sldIdLst>
    <p:sldId id="319" r:id="rId7"/>
    <p:sldId id="959" r:id="rId8"/>
    <p:sldId id="960" r:id="rId9"/>
    <p:sldId id="961" r:id="rId10"/>
    <p:sldId id="962" r:id="rId11"/>
    <p:sldId id="963" r:id="rId12"/>
    <p:sldId id="964" r:id="rId13"/>
    <p:sldId id="965" r:id="rId14"/>
    <p:sldId id="966" r:id="rId15"/>
    <p:sldId id="333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5014F2E-879B-4D65-C826-F26DB2030993}" name="Lidewij Sekhuis" initials="LS" userId="S::sekhuis@longalliantie.nl::88558ac2-7773-4c80-b540-754e9a9fdde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7B8678-A1E6-469E-87A0-6E1C4E024664}" v="3" dt="2024-03-20T08:56:43.2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3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lanie van Eijkelenburg" userId="e11879ab-c947-4f5e-b24f-b64d5a777e7e" providerId="ADAL" clId="{B08F1051-AF22-4C74-8BDD-9BE8E3446870}"/>
    <pc:docChg chg="custSel modSld">
      <pc:chgData name="Melanie van Eijkelenburg" userId="e11879ab-c947-4f5e-b24f-b64d5a777e7e" providerId="ADAL" clId="{B08F1051-AF22-4C74-8BDD-9BE8E3446870}" dt="2023-12-04T10:09:31.948" v="19" actId="1076"/>
      <pc:docMkLst>
        <pc:docMk/>
      </pc:docMkLst>
      <pc:sldChg chg="addSp delSp modSp mod delAnim modAnim">
        <pc:chgData name="Melanie van Eijkelenburg" userId="e11879ab-c947-4f5e-b24f-b64d5a777e7e" providerId="ADAL" clId="{B08F1051-AF22-4C74-8BDD-9BE8E3446870}" dt="2023-12-04T10:09:31.948" v="19" actId="1076"/>
        <pc:sldMkLst>
          <pc:docMk/>
          <pc:sldMk cId="931425780" sldId="962"/>
        </pc:sldMkLst>
        <pc:spChg chg="mod">
          <ac:chgData name="Melanie van Eijkelenburg" userId="e11879ab-c947-4f5e-b24f-b64d5a777e7e" providerId="ADAL" clId="{B08F1051-AF22-4C74-8BDD-9BE8E3446870}" dt="2023-12-04T10:09:31.948" v="19" actId="1076"/>
          <ac:spMkLst>
            <pc:docMk/>
            <pc:sldMk cId="931425780" sldId="962"/>
            <ac:spMk id="7" creationId="{DBA4BE28-1B85-9F5A-90AD-F11351F4DFD3}"/>
          </ac:spMkLst>
        </pc:spChg>
        <pc:picChg chg="del">
          <ac:chgData name="Melanie van Eijkelenburg" userId="e11879ab-c947-4f5e-b24f-b64d5a777e7e" providerId="ADAL" clId="{B08F1051-AF22-4C74-8BDD-9BE8E3446870}" dt="2023-12-04T10:08:52.248" v="6" actId="478"/>
          <ac:picMkLst>
            <pc:docMk/>
            <pc:sldMk cId="931425780" sldId="962"/>
            <ac:picMk id="2" creationId="{3387E0BD-B39A-4452-76A3-8AED3A03CB8C}"/>
          </ac:picMkLst>
        </pc:picChg>
        <pc:picChg chg="add mod">
          <ac:chgData name="Melanie van Eijkelenburg" userId="e11879ab-c947-4f5e-b24f-b64d5a777e7e" providerId="ADAL" clId="{B08F1051-AF22-4C74-8BDD-9BE8E3446870}" dt="2023-12-04T10:09:28.782" v="18" actId="1076"/>
          <ac:picMkLst>
            <pc:docMk/>
            <pc:sldMk cId="931425780" sldId="962"/>
            <ac:picMk id="5" creationId="{C51A0BE8-2CC4-75D6-2429-AAA29CD37A29}"/>
          </ac:picMkLst>
        </pc:picChg>
      </pc:sldChg>
    </pc:docChg>
  </pc:docChgLst>
  <pc:docChgLst>
    <pc:chgData name="Melanie van Eijkelenburg" userId="e11879ab-c947-4f5e-b24f-b64d5a777e7e" providerId="ADAL" clId="{C17B8678-A1E6-469E-87A0-6E1C4E024664}"/>
    <pc:docChg chg="custSel modSld">
      <pc:chgData name="Melanie van Eijkelenburg" userId="e11879ab-c947-4f5e-b24f-b64d5a777e7e" providerId="ADAL" clId="{C17B8678-A1E6-469E-87A0-6E1C4E024664}" dt="2024-03-20T08:56:53.079" v="42" actId="962"/>
      <pc:docMkLst>
        <pc:docMk/>
      </pc:docMkLst>
      <pc:sldChg chg="addSp delSp modSp mod delAnim modAnim">
        <pc:chgData name="Melanie van Eijkelenburg" userId="e11879ab-c947-4f5e-b24f-b64d5a777e7e" providerId="ADAL" clId="{C17B8678-A1E6-469E-87A0-6E1C4E024664}" dt="2024-03-20T08:56:53.079" v="42" actId="962"/>
        <pc:sldMkLst>
          <pc:docMk/>
          <pc:sldMk cId="931425780" sldId="962"/>
        </pc:sldMkLst>
        <pc:spChg chg="del">
          <ac:chgData name="Melanie van Eijkelenburg" userId="e11879ab-c947-4f5e-b24f-b64d5a777e7e" providerId="ADAL" clId="{C17B8678-A1E6-469E-87A0-6E1C4E024664}" dt="2024-03-20T08:56:36.499" v="0" actId="478"/>
          <ac:spMkLst>
            <pc:docMk/>
            <pc:sldMk cId="931425780" sldId="962"/>
            <ac:spMk id="3" creationId="{CF3B7C68-95D5-2723-6905-308276DEF269}"/>
          </ac:spMkLst>
        </pc:spChg>
        <pc:spChg chg="add del mod">
          <ac:chgData name="Melanie van Eijkelenburg" userId="e11879ab-c947-4f5e-b24f-b64d5a777e7e" providerId="ADAL" clId="{C17B8678-A1E6-469E-87A0-6E1C4E024664}" dt="2024-03-20T08:56:41.179" v="3" actId="478"/>
          <ac:spMkLst>
            <pc:docMk/>
            <pc:sldMk cId="931425780" sldId="962"/>
            <ac:spMk id="4" creationId="{FCCC6BD3-3991-2A13-9707-A4CE83282084}"/>
          </ac:spMkLst>
        </pc:spChg>
        <pc:spChg chg="del">
          <ac:chgData name="Melanie van Eijkelenburg" userId="e11879ab-c947-4f5e-b24f-b64d5a777e7e" providerId="ADAL" clId="{C17B8678-A1E6-469E-87A0-6E1C4E024664}" dt="2024-03-20T08:56:36.499" v="0" actId="478"/>
          <ac:spMkLst>
            <pc:docMk/>
            <pc:sldMk cId="931425780" sldId="962"/>
            <ac:spMk id="7" creationId="{DBA4BE28-1B85-9F5A-90AD-F11351F4DFD3}"/>
          </ac:spMkLst>
        </pc:spChg>
        <pc:spChg chg="add del mod">
          <ac:chgData name="Melanie van Eijkelenburg" userId="e11879ab-c947-4f5e-b24f-b64d5a777e7e" providerId="ADAL" clId="{C17B8678-A1E6-469E-87A0-6E1C4E024664}" dt="2024-03-20T08:56:42.490" v="4" actId="478"/>
          <ac:spMkLst>
            <pc:docMk/>
            <pc:sldMk cId="931425780" sldId="962"/>
            <ac:spMk id="8" creationId="{87EA7CEF-CBC9-5A1A-AEED-2133EADDAE09}"/>
          </ac:spMkLst>
        </pc:spChg>
        <pc:spChg chg="add mod">
          <ac:chgData name="Melanie van Eijkelenburg" userId="e11879ab-c947-4f5e-b24f-b64d5a777e7e" providerId="ADAL" clId="{C17B8678-A1E6-469E-87A0-6E1C4E024664}" dt="2024-03-20T08:56:38.749" v="2"/>
          <ac:spMkLst>
            <pc:docMk/>
            <pc:sldMk cId="931425780" sldId="962"/>
            <ac:spMk id="9" creationId="{75C82E73-1318-51C1-E6F9-C38020F57D84}"/>
          </ac:spMkLst>
        </pc:spChg>
        <pc:spChg chg="add mod">
          <ac:chgData name="Melanie van Eijkelenburg" userId="e11879ab-c947-4f5e-b24f-b64d5a777e7e" providerId="ADAL" clId="{C17B8678-A1E6-469E-87A0-6E1C4E024664}" dt="2024-03-20T08:56:37.940" v="1"/>
          <ac:spMkLst>
            <pc:docMk/>
            <pc:sldMk cId="931425780" sldId="962"/>
            <ac:spMk id="10" creationId="{99B381AD-504B-88C3-2123-3A415CD2FB36}"/>
          </ac:spMkLst>
        </pc:spChg>
        <pc:spChg chg="add mod">
          <ac:chgData name="Melanie van Eijkelenburg" userId="e11879ab-c947-4f5e-b24f-b64d5a777e7e" providerId="ADAL" clId="{C17B8678-A1E6-469E-87A0-6E1C4E024664}" dt="2024-03-20T08:56:37.940" v="1"/>
          <ac:spMkLst>
            <pc:docMk/>
            <pc:sldMk cId="931425780" sldId="962"/>
            <ac:spMk id="12" creationId="{30783A6F-01CC-1903-2238-B658901903BB}"/>
          </ac:spMkLst>
        </pc:spChg>
        <pc:spChg chg="add mod">
          <ac:chgData name="Melanie van Eijkelenburg" userId="e11879ab-c947-4f5e-b24f-b64d5a777e7e" providerId="ADAL" clId="{C17B8678-A1E6-469E-87A0-6E1C4E024664}" dt="2024-03-20T08:56:50.989" v="40" actId="1035"/>
          <ac:spMkLst>
            <pc:docMk/>
            <pc:sldMk cId="931425780" sldId="962"/>
            <ac:spMk id="13" creationId="{557C8A26-0095-3C75-BC7E-3CFA689A38D4}"/>
          </ac:spMkLst>
        </pc:spChg>
        <pc:spChg chg="add mod">
          <ac:chgData name="Melanie van Eijkelenburg" userId="e11879ab-c947-4f5e-b24f-b64d5a777e7e" providerId="ADAL" clId="{C17B8678-A1E6-469E-87A0-6E1C4E024664}" dt="2024-03-20T08:56:50.989" v="40" actId="1035"/>
          <ac:spMkLst>
            <pc:docMk/>
            <pc:sldMk cId="931425780" sldId="962"/>
            <ac:spMk id="14" creationId="{3659E0AB-7533-5D33-4D54-1A0691EB1462}"/>
          </ac:spMkLst>
        </pc:spChg>
        <pc:spChg chg="add mod">
          <ac:chgData name="Melanie van Eijkelenburg" userId="e11879ab-c947-4f5e-b24f-b64d5a777e7e" providerId="ADAL" clId="{C17B8678-A1E6-469E-87A0-6E1C4E024664}" dt="2024-03-20T08:56:50.989" v="40" actId="1035"/>
          <ac:spMkLst>
            <pc:docMk/>
            <pc:sldMk cId="931425780" sldId="962"/>
            <ac:spMk id="16" creationId="{58CE922E-06C4-B6E6-9B60-04DC84A6192C}"/>
          </ac:spMkLst>
        </pc:spChg>
        <pc:picChg chg="del">
          <ac:chgData name="Melanie van Eijkelenburg" userId="e11879ab-c947-4f5e-b24f-b64d5a777e7e" providerId="ADAL" clId="{C17B8678-A1E6-469E-87A0-6E1C4E024664}" dt="2024-03-20T08:56:36.499" v="0" actId="478"/>
          <ac:picMkLst>
            <pc:docMk/>
            <pc:sldMk cId="931425780" sldId="962"/>
            <ac:picMk id="5" creationId="{C51A0BE8-2CC4-75D6-2429-AAA29CD37A29}"/>
          </ac:picMkLst>
        </pc:picChg>
        <pc:picChg chg="add mod">
          <ac:chgData name="Melanie van Eijkelenburg" userId="e11879ab-c947-4f5e-b24f-b64d5a777e7e" providerId="ADAL" clId="{C17B8678-A1E6-469E-87A0-6E1C4E024664}" dt="2024-03-20T08:56:37.940" v="1"/>
          <ac:picMkLst>
            <pc:docMk/>
            <pc:sldMk cId="931425780" sldId="962"/>
            <ac:picMk id="11" creationId="{C45BAB7D-F70D-0CB0-5665-FCA85F67CCFC}"/>
          </ac:picMkLst>
        </pc:picChg>
        <pc:picChg chg="add mod">
          <ac:chgData name="Melanie van Eijkelenburg" userId="e11879ab-c947-4f5e-b24f-b64d5a777e7e" providerId="ADAL" clId="{C17B8678-A1E6-469E-87A0-6E1C4E024664}" dt="2024-03-20T08:56:53.079" v="42" actId="962"/>
          <ac:picMkLst>
            <pc:docMk/>
            <pc:sldMk cId="931425780" sldId="962"/>
            <ac:picMk id="15" creationId="{8118692B-FFB1-D5E8-79ED-2AF2376D941F}"/>
          </ac:picMkLst>
        </pc:picChg>
      </pc:sldChg>
    </pc:docChg>
  </pc:docChgLst>
  <pc:docChgLst>
    <pc:chgData name="Melanie van Eijkelenburg" userId="e11879ab-c947-4f5e-b24f-b64d5a777e7e" providerId="ADAL" clId="{A2BBD649-AF4C-42EB-BC8D-8DEE69D7C5F7}"/>
    <pc:docChg chg="undo redo custSel addSld delSld modSld addMainMaster modMainMaster">
      <pc:chgData name="Melanie van Eijkelenburg" userId="e11879ab-c947-4f5e-b24f-b64d5a777e7e" providerId="ADAL" clId="{A2BBD649-AF4C-42EB-BC8D-8DEE69D7C5F7}" dt="2023-05-08T16:56:16.530" v="1344"/>
      <pc:docMkLst>
        <pc:docMk/>
      </pc:docMkLst>
      <pc:sldChg chg="addSp delSp modSp mod modClrScheme delCm chgLayout">
        <pc:chgData name="Melanie van Eijkelenburg" userId="e11879ab-c947-4f5e-b24f-b64d5a777e7e" providerId="ADAL" clId="{A2BBD649-AF4C-42EB-BC8D-8DEE69D7C5F7}" dt="2023-05-01T11:32:11.125" v="1328"/>
        <pc:sldMkLst>
          <pc:docMk/>
          <pc:sldMk cId="2700796099" sldId="319"/>
        </pc:sldMkLst>
        <pc:spChg chg="add del mod ord">
          <ac:chgData name="Melanie van Eijkelenburg" userId="e11879ab-c947-4f5e-b24f-b64d5a777e7e" providerId="ADAL" clId="{A2BBD649-AF4C-42EB-BC8D-8DEE69D7C5F7}" dt="2023-04-11T12:50:35.072" v="4" actId="478"/>
          <ac:spMkLst>
            <pc:docMk/>
            <pc:sldMk cId="2700796099" sldId="319"/>
            <ac:spMk id="2" creationId="{C8BCDD42-8955-D041-0FA3-EEB85CDB521B}"/>
          </ac:spMkLst>
        </pc:spChg>
        <pc:spChg chg="add del mod ord">
          <ac:chgData name="Melanie van Eijkelenburg" userId="e11879ab-c947-4f5e-b24f-b64d5a777e7e" providerId="ADAL" clId="{A2BBD649-AF4C-42EB-BC8D-8DEE69D7C5F7}" dt="2023-04-11T12:51:03.002" v="5" actId="931"/>
          <ac:spMkLst>
            <pc:docMk/>
            <pc:sldMk cId="2700796099" sldId="319"/>
            <ac:spMk id="3" creationId="{6CF1DE12-9B5A-2671-ED77-2AA02492531D}"/>
          </ac:spMkLst>
        </pc:spChg>
        <pc:spChg chg="add del mod">
          <ac:chgData name="Melanie van Eijkelenburg" userId="e11879ab-c947-4f5e-b24f-b64d5a777e7e" providerId="ADAL" clId="{A2BBD649-AF4C-42EB-BC8D-8DEE69D7C5F7}" dt="2023-04-11T12:50:33.431" v="3" actId="478"/>
          <ac:spMkLst>
            <pc:docMk/>
            <pc:sldMk cId="2700796099" sldId="319"/>
            <ac:spMk id="5" creationId="{A9D1E8A7-03E0-0575-79E8-B80CEC2A1148}"/>
          </ac:spMkLst>
        </pc:spChg>
        <pc:spChg chg="add del mod ord">
          <ac:chgData name="Melanie van Eijkelenburg" userId="e11879ab-c947-4f5e-b24f-b64d5a777e7e" providerId="ADAL" clId="{A2BBD649-AF4C-42EB-BC8D-8DEE69D7C5F7}" dt="2023-04-25T07:21:16.783" v="134" actId="1076"/>
          <ac:spMkLst>
            <pc:docMk/>
            <pc:sldMk cId="2700796099" sldId="319"/>
            <ac:spMk id="10" creationId="{CFC6E3E0-15B4-A4EE-5517-F225B669E3EC}"/>
          </ac:spMkLst>
        </pc:spChg>
        <pc:picChg chg="add mod">
          <ac:chgData name="Melanie van Eijkelenburg" userId="e11879ab-c947-4f5e-b24f-b64d5a777e7e" providerId="ADAL" clId="{A2BBD649-AF4C-42EB-BC8D-8DEE69D7C5F7}" dt="2023-04-25T07:21:16.312" v="133" actId="1076"/>
          <ac:picMkLst>
            <pc:docMk/>
            <pc:sldMk cId="2700796099" sldId="319"/>
            <ac:picMk id="7" creationId="{FECB3600-C9DA-1D34-0B7F-69BC2A450BFA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elanie van Eijkelenburg" userId="e11879ab-c947-4f5e-b24f-b64d5a777e7e" providerId="ADAL" clId="{A2BBD649-AF4C-42EB-BC8D-8DEE69D7C5F7}" dt="2023-05-01T11:32:09.426" v="1327"/>
              <pc2:cmMkLst xmlns:pc2="http://schemas.microsoft.com/office/powerpoint/2019/9/main/command">
                <pc:docMk/>
                <pc:sldMk cId="2700796099" sldId="319"/>
                <pc2:cmMk id="{B06A06B2-046B-4139-8667-D245BCAD786B}"/>
              </pc2:cmMkLst>
            </pc226:cmChg>
            <pc226:cmChg xmlns:pc226="http://schemas.microsoft.com/office/powerpoint/2022/06/main/command" chg="del">
              <pc226:chgData name="Melanie van Eijkelenburg" userId="e11879ab-c947-4f5e-b24f-b64d5a777e7e" providerId="ADAL" clId="{A2BBD649-AF4C-42EB-BC8D-8DEE69D7C5F7}" dt="2023-05-01T11:32:11.125" v="1328"/>
              <pc2:cmMkLst xmlns:pc2="http://schemas.microsoft.com/office/powerpoint/2019/9/main/command">
                <pc:docMk/>
                <pc:sldMk cId="2700796099" sldId="319"/>
                <pc2:cmMk id="{1C4E7AF1-0D9B-4CEF-A382-AA9025606774}"/>
              </pc2:cmMkLst>
            </pc226:cmChg>
          </p:ext>
        </pc:extLst>
      </pc:sldChg>
      <pc:sldChg chg="addSp delSp modSp mod modClrScheme chgLayout">
        <pc:chgData name="Melanie van Eijkelenburg" userId="e11879ab-c947-4f5e-b24f-b64d5a777e7e" providerId="ADAL" clId="{A2BBD649-AF4C-42EB-BC8D-8DEE69D7C5F7}" dt="2023-04-11T12:55:09.827" v="18" actId="478"/>
        <pc:sldMkLst>
          <pc:docMk/>
          <pc:sldMk cId="2061901184" sldId="320"/>
        </pc:sldMkLst>
        <pc:spChg chg="del mod ord">
          <ac:chgData name="Melanie van Eijkelenburg" userId="e11879ab-c947-4f5e-b24f-b64d5a777e7e" providerId="ADAL" clId="{A2BBD649-AF4C-42EB-BC8D-8DEE69D7C5F7}" dt="2023-04-11T12:51:22.953" v="6" actId="700"/>
          <ac:spMkLst>
            <pc:docMk/>
            <pc:sldMk cId="2061901184" sldId="320"/>
            <ac:spMk id="2" creationId="{08644539-A76B-CDFE-716F-A37E95D408DD}"/>
          </ac:spMkLst>
        </pc:spChg>
        <pc:spChg chg="del mod ord">
          <ac:chgData name="Melanie van Eijkelenburg" userId="e11879ab-c947-4f5e-b24f-b64d5a777e7e" providerId="ADAL" clId="{A2BBD649-AF4C-42EB-BC8D-8DEE69D7C5F7}" dt="2023-04-11T12:51:22.953" v="6" actId="700"/>
          <ac:spMkLst>
            <pc:docMk/>
            <pc:sldMk cId="2061901184" sldId="320"/>
            <ac:spMk id="3" creationId="{909DEB5F-9F0B-D3A0-F7B8-98305839B36F}"/>
          </ac:spMkLst>
        </pc:spChg>
        <pc:spChg chg="del mod ord">
          <ac:chgData name="Melanie van Eijkelenburg" userId="e11879ab-c947-4f5e-b24f-b64d5a777e7e" providerId="ADAL" clId="{A2BBD649-AF4C-42EB-BC8D-8DEE69D7C5F7}" dt="2023-04-11T12:51:22.953" v="6" actId="700"/>
          <ac:spMkLst>
            <pc:docMk/>
            <pc:sldMk cId="2061901184" sldId="320"/>
            <ac:spMk id="4" creationId="{B9BF2A52-61A8-BE0C-D95A-23BF554FE803}"/>
          </ac:spMkLst>
        </pc:spChg>
        <pc:spChg chg="add del mod ord">
          <ac:chgData name="Melanie van Eijkelenburg" userId="e11879ab-c947-4f5e-b24f-b64d5a777e7e" providerId="ADAL" clId="{A2BBD649-AF4C-42EB-BC8D-8DEE69D7C5F7}" dt="2023-04-11T12:54:08.236" v="7" actId="700"/>
          <ac:spMkLst>
            <pc:docMk/>
            <pc:sldMk cId="2061901184" sldId="320"/>
            <ac:spMk id="5" creationId="{D29AC950-D15E-6731-44F0-E190EDDDB8DC}"/>
          </ac:spMkLst>
        </pc:spChg>
        <pc:spChg chg="add del mod ord">
          <ac:chgData name="Melanie van Eijkelenburg" userId="e11879ab-c947-4f5e-b24f-b64d5a777e7e" providerId="ADAL" clId="{A2BBD649-AF4C-42EB-BC8D-8DEE69D7C5F7}" dt="2023-04-11T12:54:08.236" v="7" actId="700"/>
          <ac:spMkLst>
            <pc:docMk/>
            <pc:sldMk cId="2061901184" sldId="320"/>
            <ac:spMk id="6" creationId="{38D4CFCA-15D2-9513-5950-898C98F939E4}"/>
          </ac:spMkLst>
        </pc:spChg>
        <pc:spChg chg="add del mod ord">
          <ac:chgData name="Melanie van Eijkelenburg" userId="e11879ab-c947-4f5e-b24f-b64d5a777e7e" providerId="ADAL" clId="{A2BBD649-AF4C-42EB-BC8D-8DEE69D7C5F7}" dt="2023-04-11T12:54:08.236" v="7" actId="700"/>
          <ac:spMkLst>
            <pc:docMk/>
            <pc:sldMk cId="2061901184" sldId="320"/>
            <ac:spMk id="7" creationId="{CEDFAA61-0B76-9EF7-3D34-98DA4C092D18}"/>
          </ac:spMkLst>
        </pc:spChg>
        <pc:spChg chg="add del mod ord">
          <ac:chgData name="Melanie van Eijkelenburg" userId="e11879ab-c947-4f5e-b24f-b64d5a777e7e" providerId="ADAL" clId="{A2BBD649-AF4C-42EB-BC8D-8DEE69D7C5F7}" dt="2023-04-11T12:54:08.236" v="7" actId="700"/>
          <ac:spMkLst>
            <pc:docMk/>
            <pc:sldMk cId="2061901184" sldId="320"/>
            <ac:spMk id="8" creationId="{359C0ACA-AA59-91A3-8BEE-758E488563C7}"/>
          </ac:spMkLst>
        </pc:spChg>
        <pc:spChg chg="add del mod ord">
          <ac:chgData name="Melanie van Eijkelenburg" userId="e11879ab-c947-4f5e-b24f-b64d5a777e7e" providerId="ADAL" clId="{A2BBD649-AF4C-42EB-BC8D-8DEE69D7C5F7}" dt="2023-04-11T12:54:08.236" v="7" actId="700"/>
          <ac:spMkLst>
            <pc:docMk/>
            <pc:sldMk cId="2061901184" sldId="320"/>
            <ac:spMk id="9" creationId="{6CA5C4FA-50DF-9149-695C-CA2F894F4D0A}"/>
          </ac:spMkLst>
        </pc:spChg>
        <pc:spChg chg="add mod ord">
          <ac:chgData name="Melanie van Eijkelenburg" userId="e11879ab-c947-4f5e-b24f-b64d5a777e7e" providerId="ADAL" clId="{A2BBD649-AF4C-42EB-BC8D-8DEE69D7C5F7}" dt="2023-04-11T12:54:19.285" v="8"/>
          <ac:spMkLst>
            <pc:docMk/>
            <pc:sldMk cId="2061901184" sldId="320"/>
            <ac:spMk id="10" creationId="{0D0A94F8-1E4C-A5FB-75CA-7544C40D853E}"/>
          </ac:spMkLst>
        </pc:spChg>
        <pc:spChg chg="add del mod ord">
          <ac:chgData name="Melanie van Eijkelenburg" userId="e11879ab-c947-4f5e-b24f-b64d5a777e7e" providerId="ADAL" clId="{A2BBD649-AF4C-42EB-BC8D-8DEE69D7C5F7}" dt="2023-04-11T12:55:09.827" v="18" actId="478"/>
          <ac:spMkLst>
            <pc:docMk/>
            <pc:sldMk cId="2061901184" sldId="320"/>
            <ac:spMk id="11" creationId="{6E8A71C8-6E83-8ABE-23EC-4CF74DB7D4C1}"/>
          </ac:spMkLst>
        </pc:spChg>
        <pc:spChg chg="add del mod ord">
          <ac:chgData name="Melanie van Eijkelenburg" userId="e11879ab-c947-4f5e-b24f-b64d5a777e7e" providerId="ADAL" clId="{A2BBD649-AF4C-42EB-BC8D-8DEE69D7C5F7}" dt="2023-04-11T12:54:51.806" v="9" actId="931"/>
          <ac:spMkLst>
            <pc:docMk/>
            <pc:sldMk cId="2061901184" sldId="320"/>
            <ac:spMk id="12" creationId="{C25AA10E-A38C-37AA-079E-28747D94745A}"/>
          </ac:spMkLst>
        </pc:spChg>
        <pc:spChg chg="add del mod ord">
          <ac:chgData name="Melanie van Eijkelenburg" userId="e11879ab-c947-4f5e-b24f-b64d5a777e7e" providerId="ADAL" clId="{A2BBD649-AF4C-42EB-BC8D-8DEE69D7C5F7}" dt="2023-04-11T12:54:54.624" v="10" actId="931"/>
          <ac:spMkLst>
            <pc:docMk/>
            <pc:sldMk cId="2061901184" sldId="320"/>
            <ac:spMk id="13" creationId="{9EDF6CCF-8B3D-6017-645E-A6337E1A17D2}"/>
          </ac:spMkLst>
        </pc:spChg>
        <pc:spChg chg="add del mod ord">
          <ac:chgData name="Melanie van Eijkelenburg" userId="e11879ab-c947-4f5e-b24f-b64d5a777e7e" providerId="ADAL" clId="{A2BBD649-AF4C-42EB-BC8D-8DEE69D7C5F7}" dt="2023-04-11T12:54:56.876" v="13" actId="931"/>
          <ac:spMkLst>
            <pc:docMk/>
            <pc:sldMk cId="2061901184" sldId="320"/>
            <ac:spMk id="14" creationId="{4BACB0E6-402F-51C7-80B8-24F8CB2E3D39}"/>
          </ac:spMkLst>
        </pc:spChg>
        <pc:picChg chg="add mod">
          <ac:chgData name="Melanie van Eijkelenburg" userId="e11879ab-c947-4f5e-b24f-b64d5a777e7e" providerId="ADAL" clId="{A2BBD649-AF4C-42EB-BC8D-8DEE69D7C5F7}" dt="2023-04-11T12:54:54.653" v="11" actId="27614"/>
          <ac:picMkLst>
            <pc:docMk/>
            <pc:sldMk cId="2061901184" sldId="320"/>
            <ac:picMk id="16" creationId="{8EEB8DB9-EB53-0E1F-4AEF-7E8A55D1CB12}"/>
          </ac:picMkLst>
        </pc:picChg>
        <pc:picChg chg="add mod">
          <ac:chgData name="Melanie van Eijkelenburg" userId="e11879ab-c947-4f5e-b24f-b64d5a777e7e" providerId="ADAL" clId="{A2BBD649-AF4C-42EB-BC8D-8DEE69D7C5F7}" dt="2023-04-11T12:54:56.901" v="14" actId="27614"/>
          <ac:picMkLst>
            <pc:docMk/>
            <pc:sldMk cId="2061901184" sldId="320"/>
            <ac:picMk id="18" creationId="{753ACAA4-CD1E-62A8-A3B0-1819F7B1E038}"/>
          </ac:picMkLst>
        </pc:picChg>
        <pc:picChg chg="add mod">
          <ac:chgData name="Melanie van Eijkelenburg" userId="e11879ab-c947-4f5e-b24f-b64d5a777e7e" providerId="ADAL" clId="{A2BBD649-AF4C-42EB-BC8D-8DEE69D7C5F7}" dt="2023-04-11T12:54:58.408" v="17" actId="962"/>
          <ac:picMkLst>
            <pc:docMk/>
            <pc:sldMk cId="2061901184" sldId="320"/>
            <ac:picMk id="20" creationId="{081C1086-2BF8-247D-E8DA-6DD19ABDC20B}"/>
          </ac:picMkLst>
        </pc:picChg>
      </pc:sldChg>
      <pc:sldChg chg="addSp delSp modSp mod modClrScheme chgLayout">
        <pc:chgData name="Melanie van Eijkelenburg" userId="e11879ab-c947-4f5e-b24f-b64d5a777e7e" providerId="ADAL" clId="{A2BBD649-AF4C-42EB-BC8D-8DEE69D7C5F7}" dt="2023-04-11T12:58:08.682" v="32" actId="20577"/>
        <pc:sldMkLst>
          <pc:docMk/>
          <pc:sldMk cId="82566853" sldId="323"/>
        </pc:sldMkLst>
        <pc:spChg chg="del">
          <ac:chgData name="Melanie van Eijkelenburg" userId="e11879ab-c947-4f5e-b24f-b64d5a777e7e" providerId="ADAL" clId="{A2BBD649-AF4C-42EB-BC8D-8DEE69D7C5F7}" dt="2023-04-11T12:55:27.480" v="19"/>
          <ac:spMkLst>
            <pc:docMk/>
            <pc:sldMk cId="82566853" sldId="323"/>
            <ac:spMk id="2" creationId="{581325A7-DD6D-ADF0-88E0-34504ECC58BC}"/>
          </ac:spMkLst>
        </pc:spChg>
        <pc:spChg chg="del">
          <ac:chgData name="Melanie van Eijkelenburg" userId="e11879ab-c947-4f5e-b24f-b64d5a777e7e" providerId="ADAL" clId="{A2BBD649-AF4C-42EB-BC8D-8DEE69D7C5F7}" dt="2023-04-11T12:55:27.480" v="19"/>
          <ac:spMkLst>
            <pc:docMk/>
            <pc:sldMk cId="82566853" sldId="323"/>
            <ac:spMk id="3" creationId="{2A1338FC-B967-9AAE-54F7-F22CAE17BA87}"/>
          </ac:spMkLst>
        </pc:spChg>
        <pc:spChg chg="del">
          <ac:chgData name="Melanie van Eijkelenburg" userId="e11879ab-c947-4f5e-b24f-b64d5a777e7e" providerId="ADAL" clId="{A2BBD649-AF4C-42EB-BC8D-8DEE69D7C5F7}" dt="2023-04-11T12:55:27.480" v="19"/>
          <ac:spMkLst>
            <pc:docMk/>
            <pc:sldMk cId="82566853" sldId="323"/>
            <ac:spMk id="4" creationId="{3B0D5F72-517C-A505-82B7-FAA3D82C93AB}"/>
          </ac:spMkLst>
        </pc:spChg>
        <pc:spChg chg="del">
          <ac:chgData name="Melanie van Eijkelenburg" userId="e11879ab-c947-4f5e-b24f-b64d5a777e7e" providerId="ADAL" clId="{A2BBD649-AF4C-42EB-BC8D-8DEE69D7C5F7}" dt="2023-04-11T12:55:27.480" v="19"/>
          <ac:spMkLst>
            <pc:docMk/>
            <pc:sldMk cId="82566853" sldId="323"/>
            <ac:spMk id="5" creationId="{ABA706AA-851E-9017-59D3-413587760D02}"/>
          </ac:spMkLst>
        </pc:spChg>
        <pc:spChg chg="add del mod ord">
          <ac:chgData name="Melanie van Eijkelenburg" userId="e11879ab-c947-4f5e-b24f-b64d5a777e7e" providerId="ADAL" clId="{A2BBD649-AF4C-42EB-BC8D-8DEE69D7C5F7}" dt="2023-04-11T12:57:31.370" v="24" actId="700"/>
          <ac:spMkLst>
            <pc:docMk/>
            <pc:sldMk cId="82566853" sldId="323"/>
            <ac:spMk id="6" creationId="{52A66264-2451-C8AA-65F9-D7D5E43E49D5}"/>
          </ac:spMkLst>
        </pc:spChg>
        <pc:spChg chg="add del mod ord">
          <ac:chgData name="Melanie van Eijkelenburg" userId="e11879ab-c947-4f5e-b24f-b64d5a777e7e" providerId="ADAL" clId="{A2BBD649-AF4C-42EB-BC8D-8DEE69D7C5F7}" dt="2023-04-11T12:57:31.370" v="24" actId="700"/>
          <ac:spMkLst>
            <pc:docMk/>
            <pc:sldMk cId="82566853" sldId="323"/>
            <ac:spMk id="7" creationId="{5B4734BA-0700-D0F2-BC1F-C9780D851B2F}"/>
          </ac:spMkLst>
        </pc:spChg>
        <pc:spChg chg="add del mod">
          <ac:chgData name="Melanie van Eijkelenburg" userId="e11879ab-c947-4f5e-b24f-b64d5a777e7e" providerId="ADAL" clId="{A2BBD649-AF4C-42EB-BC8D-8DEE69D7C5F7}" dt="2023-04-11T12:57:31.370" v="24" actId="700"/>
          <ac:spMkLst>
            <pc:docMk/>
            <pc:sldMk cId="82566853" sldId="323"/>
            <ac:spMk id="8" creationId="{C3832BEF-DA21-4CB9-D037-29A9EDE3BD76}"/>
          </ac:spMkLst>
        </pc:spChg>
        <pc:spChg chg="add del mod">
          <ac:chgData name="Melanie van Eijkelenburg" userId="e11879ab-c947-4f5e-b24f-b64d5a777e7e" providerId="ADAL" clId="{A2BBD649-AF4C-42EB-BC8D-8DEE69D7C5F7}" dt="2023-04-11T12:57:31.370" v="24" actId="700"/>
          <ac:spMkLst>
            <pc:docMk/>
            <pc:sldMk cId="82566853" sldId="323"/>
            <ac:spMk id="9" creationId="{5E776A38-B6C0-C9AA-3BE9-4F9C49364E15}"/>
          </ac:spMkLst>
        </pc:spChg>
        <pc:spChg chg="add mod ord">
          <ac:chgData name="Melanie van Eijkelenburg" userId="e11879ab-c947-4f5e-b24f-b64d5a777e7e" providerId="ADAL" clId="{A2BBD649-AF4C-42EB-BC8D-8DEE69D7C5F7}" dt="2023-04-11T12:57:59.877" v="30"/>
          <ac:spMkLst>
            <pc:docMk/>
            <pc:sldMk cId="82566853" sldId="323"/>
            <ac:spMk id="10" creationId="{709E1EB5-13AC-8E34-C9F6-C74E159EB2B5}"/>
          </ac:spMkLst>
        </pc:spChg>
        <pc:spChg chg="add mod ord">
          <ac:chgData name="Melanie van Eijkelenburg" userId="e11879ab-c947-4f5e-b24f-b64d5a777e7e" providerId="ADAL" clId="{A2BBD649-AF4C-42EB-BC8D-8DEE69D7C5F7}" dt="2023-04-11T12:58:08.682" v="32" actId="20577"/>
          <ac:spMkLst>
            <pc:docMk/>
            <pc:sldMk cId="82566853" sldId="323"/>
            <ac:spMk id="11" creationId="{79EFDE5D-3B0B-A87D-CD42-76BD65F5F1C6}"/>
          </ac:spMkLst>
        </pc:spChg>
        <pc:spChg chg="add del mod ord">
          <ac:chgData name="Melanie van Eijkelenburg" userId="e11879ab-c947-4f5e-b24f-b64d5a777e7e" providerId="ADAL" clId="{A2BBD649-AF4C-42EB-BC8D-8DEE69D7C5F7}" dt="2023-04-11T12:57:36.102" v="25" actId="931"/>
          <ac:spMkLst>
            <pc:docMk/>
            <pc:sldMk cId="82566853" sldId="323"/>
            <ac:spMk id="12" creationId="{BFDE9414-961E-E713-5EF2-F8B368235D46}"/>
          </ac:spMkLst>
        </pc:spChg>
        <pc:picChg chg="add mod modCrop">
          <ac:chgData name="Melanie van Eijkelenburg" userId="e11879ab-c947-4f5e-b24f-b64d5a777e7e" providerId="ADAL" clId="{A2BBD649-AF4C-42EB-BC8D-8DEE69D7C5F7}" dt="2023-04-11T12:57:51.087" v="29" actId="18131"/>
          <ac:picMkLst>
            <pc:docMk/>
            <pc:sldMk cId="82566853" sldId="323"/>
            <ac:picMk id="14" creationId="{AAF965BC-9408-D676-A7F0-3AA2249FCA7C}"/>
          </ac:picMkLst>
        </pc:picChg>
      </pc:sldChg>
      <pc:sldChg chg="addSp delSp modSp mod modClrScheme chgLayout">
        <pc:chgData name="Melanie van Eijkelenburg" userId="e11879ab-c947-4f5e-b24f-b64d5a777e7e" providerId="ADAL" clId="{A2BBD649-AF4C-42EB-BC8D-8DEE69D7C5F7}" dt="2023-04-11T13:01:05.225" v="46"/>
        <pc:sldMkLst>
          <pc:docMk/>
          <pc:sldMk cId="3465978710" sldId="324"/>
        </pc:sldMkLst>
        <pc:spChg chg="del mod ord">
          <ac:chgData name="Melanie van Eijkelenburg" userId="e11879ab-c947-4f5e-b24f-b64d5a777e7e" providerId="ADAL" clId="{A2BBD649-AF4C-42EB-BC8D-8DEE69D7C5F7}" dt="2023-04-11T12:58:29.932" v="33" actId="700"/>
          <ac:spMkLst>
            <pc:docMk/>
            <pc:sldMk cId="3465978710" sldId="324"/>
            <ac:spMk id="2" creationId="{D47CB7A5-0CBB-4FAD-63DB-1681953ED700}"/>
          </ac:spMkLst>
        </pc:spChg>
        <pc:spChg chg="del mod ord">
          <ac:chgData name="Melanie van Eijkelenburg" userId="e11879ab-c947-4f5e-b24f-b64d5a777e7e" providerId="ADAL" clId="{A2BBD649-AF4C-42EB-BC8D-8DEE69D7C5F7}" dt="2023-04-11T12:58:29.932" v="33" actId="700"/>
          <ac:spMkLst>
            <pc:docMk/>
            <pc:sldMk cId="3465978710" sldId="324"/>
            <ac:spMk id="3" creationId="{C6D5D9DE-FB86-7A2C-12DC-529928B6DC35}"/>
          </ac:spMkLst>
        </pc:spChg>
        <pc:spChg chg="del">
          <ac:chgData name="Melanie van Eijkelenburg" userId="e11879ab-c947-4f5e-b24f-b64d5a777e7e" providerId="ADAL" clId="{A2BBD649-AF4C-42EB-BC8D-8DEE69D7C5F7}" dt="2023-04-11T12:58:29.932" v="33" actId="700"/>
          <ac:spMkLst>
            <pc:docMk/>
            <pc:sldMk cId="3465978710" sldId="324"/>
            <ac:spMk id="4" creationId="{A2A38D57-3A24-619B-BA0F-DD99F816140C}"/>
          </ac:spMkLst>
        </pc:spChg>
        <pc:spChg chg="del">
          <ac:chgData name="Melanie van Eijkelenburg" userId="e11879ab-c947-4f5e-b24f-b64d5a777e7e" providerId="ADAL" clId="{A2BBD649-AF4C-42EB-BC8D-8DEE69D7C5F7}" dt="2023-04-11T12:58:29.932" v="33" actId="700"/>
          <ac:spMkLst>
            <pc:docMk/>
            <pc:sldMk cId="3465978710" sldId="324"/>
            <ac:spMk id="5" creationId="{B1F2F308-A98C-B203-EAC9-52AA3E993C76}"/>
          </ac:spMkLst>
        </pc:spChg>
        <pc:spChg chg="del">
          <ac:chgData name="Melanie van Eijkelenburg" userId="e11879ab-c947-4f5e-b24f-b64d5a777e7e" providerId="ADAL" clId="{A2BBD649-AF4C-42EB-BC8D-8DEE69D7C5F7}" dt="2023-04-11T12:58:29.932" v="33" actId="700"/>
          <ac:spMkLst>
            <pc:docMk/>
            <pc:sldMk cId="3465978710" sldId="324"/>
            <ac:spMk id="6" creationId="{318CC99F-A7B5-C794-64C4-60586FE60DAC}"/>
          </ac:spMkLst>
        </pc:spChg>
        <pc:spChg chg="add mod ord">
          <ac:chgData name="Melanie van Eijkelenburg" userId="e11879ab-c947-4f5e-b24f-b64d5a777e7e" providerId="ADAL" clId="{A2BBD649-AF4C-42EB-BC8D-8DEE69D7C5F7}" dt="2023-04-11T13:00:43.068" v="43" actId="20577"/>
          <ac:spMkLst>
            <pc:docMk/>
            <pc:sldMk cId="3465978710" sldId="324"/>
            <ac:spMk id="7" creationId="{48AE880E-A1F8-C542-9388-DA43ED52638C}"/>
          </ac:spMkLst>
        </pc:spChg>
        <pc:spChg chg="add mod ord">
          <ac:chgData name="Melanie van Eijkelenburg" userId="e11879ab-c947-4f5e-b24f-b64d5a777e7e" providerId="ADAL" clId="{A2BBD649-AF4C-42EB-BC8D-8DEE69D7C5F7}" dt="2023-04-11T13:00:53.832" v="44"/>
          <ac:spMkLst>
            <pc:docMk/>
            <pc:sldMk cId="3465978710" sldId="324"/>
            <ac:spMk id="8" creationId="{55F50697-C088-E6D5-C82B-17AF1DFE36B0}"/>
          </ac:spMkLst>
        </pc:spChg>
        <pc:spChg chg="add del mod ord">
          <ac:chgData name="Melanie van Eijkelenburg" userId="e11879ab-c947-4f5e-b24f-b64d5a777e7e" providerId="ADAL" clId="{A2BBD649-AF4C-42EB-BC8D-8DEE69D7C5F7}" dt="2023-04-11T13:01:04.717" v="45" actId="478"/>
          <ac:spMkLst>
            <pc:docMk/>
            <pc:sldMk cId="3465978710" sldId="324"/>
            <ac:spMk id="9" creationId="{53F76B06-394A-90D9-15CA-B1EF64986BB8}"/>
          </ac:spMkLst>
        </pc:spChg>
        <pc:graphicFrameChg chg="add mod">
          <ac:chgData name="Melanie van Eijkelenburg" userId="e11879ab-c947-4f5e-b24f-b64d5a777e7e" providerId="ADAL" clId="{A2BBD649-AF4C-42EB-BC8D-8DEE69D7C5F7}" dt="2023-04-11T13:01:05.225" v="46"/>
          <ac:graphicFrameMkLst>
            <pc:docMk/>
            <pc:sldMk cId="3465978710" sldId="324"/>
            <ac:graphicFrameMk id="10" creationId="{F31305F0-75EC-F31D-1DAE-65AB3B1EAB63}"/>
          </ac:graphicFrameMkLst>
        </pc:graphicFrameChg>
      </pc:sldChg>
      <pc:sldChg chg="addSp delSp modSp mod modClrScheme chgLayout">
        <pc:chgData name="Melanie van Eijkelenburg" userId="e11879ab-c947-4f5e-b24f-b64d5a777e7e" providerId="ADAL" clId="{A2BBD649-AF4C-42EB-BC8D-8DEE69D7C5F7}" dt="2023-04-11T13:04:35.039" v="55" actId="478"/>
        <pc:sldMkLst>
          <pc:docMk/>
          <pc:sldMk cId="3632583181" sldId="325"/>
        </pc:sldMkLst>
        <pc:spChg chg="mod ord">
          <ac:chgData name="Melanie van Eijkelenburg" userId="e11879ab-c947-4f5e-b24f-b64d5a777e7e" providerId="ADAL" clId="{A2BBD649-AF4C-42EB-BC8D-8DEE69D7C5F7}" dt="2023-04-11T13:04:13.182" v="52" actId="700"/>
          <ac:spMkLst>
            <pc:docMk/>
            <pc:sldMk cId="3632583181" sldId="325"/>
            <ac:spMk id="2" creationId="{3A8658FE-4E3F-FB7A-15AD-10CDEA47DACF}"/>
          </ac:spMkLst>
        </pc:spChg>
        <pc:spChg chg="del mod ord">
          <ac:chgData name="Melanie van Eijkelenburg" userId="e11879ab-c947-4f5e-b24f-b64d5a777e7e" providerId="ADAL" clId="{A2BBD649-AF4C-42EB-BC8D-8DEE69D7C5F7}" dt="2023-04-11T13:02:37.401" v="49" actId="700"/>
          <ac:spMkLst>
            <pc:docMk/>
            <pc:sldMk cId="3632583181" sldId="325"/>
            <ac:spMk id="3" creationId="{70D4D702-890C-D7F5-E976-A3623F17C268}"/>
          </ac:spMkLst>
        </pc:spChg>
        <pc:spChg chg="del">
          <ac:chgData name="Melanie van Eijkelenburg" userId="e11879ab-c947-4f5e-b24f-b64d5a777e7e" providerId="ADAL" clId="{A2BBD649-AF4C-42EB-BC8D-8DEE69D7C5F7}" dt="2023-04-11T13:02:37.401" v="49" actId="700"/>
          <ac:spMkLst>
            <pc:docMk/>
            <pc:sldMk cId="3632583181" sldId="325"/>
            <ac:spMk id="4" creationId="{37ABEBE8-4CC5-62D3-8E07-F976EA13F730}"/>
          </ac:spMkLst>
        </pc:spChg>
        <pc:spChg chg="del mod ord">
          <ac:chgData name="Melanie van Eijkelenburg" userId="e11879ab-c947-4f5e-b24f-b64d5a777e7e" providerId="ADAL" clId="{A2BBD649-AF4C-42EB-BC8D-8DEE69D7C5F7}" dt="2023-04-11T13:02:37.401" v="49" actId="700"/>
          <ac:spMkLst>
            <pc:docMk/>
            <pc:sldMk cId="3632583181" sldId="325"/>
            <ac:spMk id="5" creationId="{54122AF6-EE79-8A82-C7FA-1735E345141F}"/>
          </ac:spMkLst>
        </pc:spChg>
        <pc:spChg chg="add del mod ord">
          <ac:chgData name="Melanie van Eijkelenburg" userId="e11879ab-c947-4f5e-b24f-b64d5a777e7e" providerId="ADAL" clId="{A2BBD649-AF4C-42EB-BC8D-8DEE69D7C5F7}" dt="2023-04-11T13:04:13.182" v="52" actId="700"/>
          <ac:spMkLst>
            <pc:docMk/>
            <pc:sldMk cId="3632583181" sldId="325"/>
            <ac:spMk id="6" creationId="{94AF0D13-B0CC-B4EC-24A7-CE546CDAA26F}"/>
          </ac:spMkLst>
        </pc:spChg>
        <pc:spChg chg="add del mod ord">
          <ac:chgData name="Melanie van Eijkelenburg" userId="e11879ab-c947-4f5e-b24f-b64d5a777e7e" providerId="ADAL" clId="{A2BBD649-AF4C-42EB-BC8D-8DEE69D7C5F7}" dt="2023-04-11T13:04:13.182" v="52" actId="700"/>
          <ac:spMkLst>
            <pc:docMk/>
            <pc:sldMk cId="3632583181" sldId="325"/>
            <ac:spMk id="7" creationId="{B45760E5-EF52-48FE-54F3-5E22EC59CD3D}"/>
          </ac:spMkLst>
        </pc:spChg>
        <pc:spChg chg="add del mod ord">
          <ac:chgData name="Melanie van Eijkelenburg" userId="e11879ab-c947-4f5e-b24f-b64d5a777e7e" providerId="ADAL" clId="{A2BBD649-AF4C-42EB-BC8D-8DEE69D7C5F7}" dt="2023-04-11T13:04:13.182" v="52" actId="700"/>
          <ac:spMkLst>
            <pc:docMk/>
            <pc:sldMk cId="3632583181" sldId="325"/>
            <ac:spMk id="8" creationId="{9B4D7380-4C05-5A44-F683-CCAA98ED1A00}"/>
          </ac:spMkLst>
        </pc:spChg>
        <pc:spChg chg="add del mod ord">
          <ac:chgData name="Melanie van Eijkelenburg" userId="e11879ab-c947-4f5e-b24f-b64d5a777e7e" providerId="ADAL" clId="{A2BBD649-AF4C-42EB-BC8D-8DEE69D7C5F7}" dt="2023-04-11T13:04:13.182" v="52" actId="700"/>
          <ac:spMkLst>
            <pc:docMk/>
            <pc:sldMk cId="3632583181" sldId="325"/>
            <ac:spMk id="9" creationId="{73B5F3C2-EBB9-D02F-41E4-E69FC3FC3ED1}"/>
          </ac:spMkLst>
        </pc:spChg>
        <pc:spChg chg="add del mod ord">
          <ac:chgData name="Melanie van Eijkelenburg" userId="e11879ab-c947-4f5e-b24f-b64d5a777e7e" providerId="ADAL" clId="{A2BBD649-AF4C-42EB-BC8D-8DEE69D7C5F7}" dt="2023-04-11T13:04:35.039" v="55" actId="478"/>
          <ac:spMkLst>
            <pc:docMk/>
            <pc:sldMk cId="3632583181" sldId="325"/>
            <ac:spMk id="10" creationId="{11381C02-8EED-227F-DB07-34CC07989A62}"/>
          </ac:spMkLst>
        </pc:spChg>
        <pc:spChg chg="add mod ord">
          <ac:chgData name="Melanie van Eijkelenburg" userId="e11879ab-c947-4f5e-b24f-b64d5a777e7e" providerId="ADAL" clId="{A2BBD649-AF4C-42EB-BC8D-8DEE69D7C5F7}" dt="2023-04-11T13:04:28.696" v="54" actId="20577"/>
          <ac:spMkLst>
            <pc:docMk/>
            <pc:sldMk cId="3632583181" sldId="325"/>
            <ac:spMk id="11" creationId="{475C3594-B4F9-6119-56C0-8761E75D3B07}"/>
          </ac:spMkLst>
        </pc:spChg>
        <pc:spChg chg="add mod ord">
          <ac:chgData name="Melanie van Eijkelenburg" userId="e11879ab-c947-4f5e-b24f-b64d5a777e7e" providerId="ADAL" clId="{A2BBD649-AF4C-42EB-BC8D-8DEE69D7C5F7}" dt="2023-04-11T13:04:13.182" v="52" actId="700"/>
          <ac:spMkLst>
            <pc:docMk/>
            <pc:sldMk cId="3632583181" sldId="325"/>
            <ac:spMk id="12" creationId="{DF0FF4DF-6A00-3B98-D681-E7BB29883B21}"/>
          </ac:spMkLst>
        </pc:spChg>
      </pc:sldChg>
      <pc:sldChg chg="addSp delSp modSp mod modClrScheme chgLayout">
        <pc:chgData name="Melanie van Eijkelenburg" userId="e11879ab-c947-4f5e-b24f-b64d5a777e7e" providerId="ADAL" clId="{A2BBD649-AF4C-42EB-BC8D-8DEE69D7C5F7}" dt="2023-04-11T13:05:21.992" v="62" actId="962"/>
        <pc:sldMkLst>
          <pc:docMk/>
          <pc:sldMk cId="2706043726" sldId="326"/>
        </pc:sldMkLst>
        <pc:spChg chg="del mod ord">
          <ac:chgData name="Melanie van Eijkelenburg" userId="e11879ab-c947-4f5e-b24f-b64d5a777e7e" providerId="ADAL" clId="{A2BBD649-AF4C-42EB-BC8D-8DEE69D7C5F7}" dt="2023-04-11T13:04:51.792" v="56" actId="700"/>
          <ac:spMkLst>
            <pc:docMk/>
            <pc:sldMk cId="2706043726" sldId="326"/>
            <ac:spMk id="2" creationId="{563CBE29-3B0C-3E00-C56C-CD5167CE0A3A}"/>
          </ac:spMkLst>
        </pc:spChg>
        <pc:spChg chg="del mod ord">
          <ac:chgData name="Melanie van Eijkelenburg" userId="e11879ab-c947-4f5e-b24f-b64d5a777e7e" providerId="ADAL" clId="{A2BBD649-AF4C-42EB-BC8D-8DEE69D7C5F7}" dt="2023-04-11T13:04:51.792" v="56" actId="700"/>
          <ac:spMkLst>
            <pc:docMk/>
            <pc:sldMk cId="2706043726" sldId="326"/>
            <ac:spMk id="3" creationId="{A45A7ABE-4E02-B244-9936-93BC31A1D9FE}"/>
          </ac:spMkLst>
        </pc:spChg>
        <pc:spChg chg="del mod ord">
          <ac:chgData name="Melanie van Eijkelenburg" userId="e11879ab-c947-4f5e-b24f-b64d5a777e7e" providerId="ADAL" clId="{A2BBD649-AF4C-42EB-BC8D-8DEE69D7C5F7}" dt="2023-04-11T13:04:51.792" v="56" actId="700"/>
          <ac:spMkLst>
            <pc:docMk/>
            <pc:sldMk cId="2706043726" sldId="326"/>
            <ac:spMk id="4" creationId="{1DF0D706-2D15-F649-17B9-EFA2437F6CB0}"/>
          </ac:spMkLst>
        </pc:spChg>
        <pc:spChg chg="del">
          <ac:chgData name="Melanie van Eijkelenburg" userId="e11879ab-c947-4f5e-b24f-b64d5a777e7e" providerId="ADAL" clId="{A2BBD649-AF4C-42EB-BC8D-8DEE69D7C5F7}" dt="2023-04-11T13:04:51.792" v="56" actId="700"/>
          <ac:spMkLst>
            <pc:docMk/>
            <pc:sldMk cId="2706043726" sldId="326"/>
            <ac:spMk id="5" creationId="{5EB9E662-4488-DA9C-1E7C-2AAFA0851E07}"/>
          </ac:spMkLst>
        </pc:spChg>
        <pc:spChg chg="add del mod ord">
          <ac:chgData name="Melanie van Eijkelenburg" userId="e11879ab-c947-4f5e-b24f-b64d5a777e7e" providerId="ADAL" clId="{A2BBD649-AF4C-42EB-BC8D-8DEE69D7C5F7}" dt="2023-04-11T13:04:58.347" v="57" actId="700"/>
          <ac:spMkLst>
            <pc:docMk/>
            <pc:sldMk cId="2706043726" sldId="326"/>
            <ac:spMk id="6" creationId="{EE295D23-9DAD-AD74-96F4-53781A1450D4}"/>
          </ac:spMkLst>
        </pc:spChg>
        <pc:spChg chg="add del mod ord">
          <ac:chgData name="Melanie van Eijkelenburg" userId="e11879ab-c947-4f5e-b24f-b64d5a777e7e" providerId="ADAL" clId="{A2BBD649-AF4C-42EB-BC8D-8DEE69D7C5F7}" dt="2023-04-11T13:04:58.347" v="57" actId="700"/>
          <ac:spMkLst>
            <pc:docMk/>
            <pc:sldMk cId="2706043726" sldId="326"/>
            <ac:spMk id="7" creationId="{0B05DF5B-40F5-09E7-A09A-B52AA5A86BB3}"/>
          </ac:spMkLst>
        </pc:spChg>
        <pc:spChg chg="add del mod ord">
          <ac:chgData name="Melanie van Eijkelenburg" userId="e11879ab-c947-4f5e-b24f-b64d5a777e7e" providerId="ADAL" clId="{A2BBD649-AF4C-42EB-BC8D-8DEE69D7C5F7}" dt="2023-04-11T13:04:58.347" v="57" actId="700"/>
          <ac:spMkLst>
            <pc:docMk/>
            <pc:sldMk cId="2706043726" sldId="326"/>
            <ac:spMk id="8" creationId="{CC9F7F27-FF2F-61D9-DD2C-6BD62EFFDE09}"/>
          </ac:spMkLst>
        </pc:spChg>
        <pc:spChg chg="add mod ord">
          <ac:chgData name="Melanie van Eijkelenburg" userId="e11879ab-c947-4f5e-b24f-b64d5a777e7e" providerId="ADAL" clId="{A2BBD649-AF4C-42EB-BC8D-8DEE69D7C5F7}" dt="2023-04-11T13:05:03.600" v="58"/>
          <ac:spMkLst>
            <pc:docMk/>
            <pc:sldMk cId="2706043726" sldId="326"/>
            <ac:spMk id="9" creationId="{6F701D1F-9C15-FF07-B915-107388312255}"/>
          </ac:spMkLst>
        </pc:spChg>
        <pc:spChg chg="add mod ord">
          <ac:chgData name="Melanie van Eijkelenburg" userId="e11879ab-c947-4f5e-b24f-b64d5a777e7e" providerId="ADAL" clId="{A2BBD649-AF4C-42EB-BC8D-8DEE69D7C5F7}" dt="2023-04-11T13:05:08.290" v="59"/>
          <ac:spMkLst>
            <pc:docMk/>
            <pc:sldMk cId="2706043726" sldId="326"/>
            <ac:spMk id="10" creationId="{62C43B59-864E-2CC0-CCE2-F764DEA0D626}"/>
          </ac:spMkLst>
        </pc:spChg>
        <pc:spChg chg="add del mod ord">
          <ac:chgData name="Melanie van Eijkelenburg" userId="e11879ab-c947-4f5e-b24f-b64d5a777e7e" providerId="ADAL" clId="{A2BBD649-AF4C-42EB-BC8D-8DEE69D7C5F7}" dt="2023-04-11T13:05:21.101" v="60" actId="931"/>
          <ac:spMkLst>
            <pc:docMk/>
            <pc:sldMk cId="2706043726" sldId="326"/>
            <ac:spMk id="11" creationId="{E9B61913-D90A-DE99-764F-451875D84C6F}"/>
          </ac:spMkLst>
        </pc:spChg>
        <pc:picChg chg="add mod">
          <ac:chgData name="Melanie van Eijkelenburg" userId="e11879ab-c947-4f5e-b24f-b64d5a777e7e" providerId="ADAL" clId="{A2BBD649-AF4C-42EB-BC8D-8DEE69D7C5F7}" dt="2023-04-11T13:05:21.992" v="62" actId="962"/>
          <ac:picMkLst>
            <pc:docMk/>
            <pc:sldMk cId="2706043726" sldId="326"/>
            <ac:picMk id="13" creationId="{200F2628-B158-2F23-230C-25AEDB152411}"/>
          </ac:picMkLst>
        </pc:picChg>
      </pc:sldChg>
      <pc:sldChg chg="addSp delSp modSp mod modClrScheme chgLayout">
        <pc:chgData name="Melanie van Eijkelenburg" userId="e11879ab-c947-4f5e-b24f-b64d5a777e7e" providerId="ADAL" clId="{A2BBD649-AF4C-42EB-BC8D-8DEE69D7C5F7}" dt="2023-04-11T13:06:12.738" v="71" actId="478"/>
        <pc:sldMkLst>
          <pc:docMk/>
          <pc:sldMk cId="2915432470" sldId="327"/>
        </pc:sldMkLst>
        <pc:spChg chg="del">
          <ac:chgData name="Melanie van Eijkelenburg" userId="e11879ab-c947-4f5e-b24f-b64d5a777e7e" providerId="ADAL" clId="{A2BBD649-AF4C-42EB-BC8D-8DEE69D7C5F7}" dt="2023-04-11T13:05:32.491" v="63" actId="700"/>
          <ac:spMkLst>
            <pc:docMk/>
            <pc:sldMk cId="2915432470" sldId="327"/>
            <ac:spMk id="2" creationId="{B2D7DAA6-0391-B566-6E9D-88C49D85466E}"/>
          </ac:spMkLst>
        </pc:spChg>
        <pc:spChg chg="del mod ord">
          <ac:chgData name="Melanie van Eijkelenburg" userId="e11879ab-c947-4f5e-b24f-b64d5a777e7e" providerId="ADAL" clId="{A2BBD649-AF4C-42EB-BC8D-8DEE69D7C5F7}" dt="2023-04-11T13:05:32.491" v="63" actId="700"/>
          <ac:spMkLst>
            <pc:docMk/>
            <pc:sldMk cId="2915432470" sldId="327"/>
            <ac:spMk id="3" creationId="{EDA48CBE-FD05-05F7-C8C3-A534CFE33DE8}"/>
          </ac:spMkLst>
        </pc:spChg>
        <pc:spChg chg="del mod ord">
          <ac:chgData name="Melanie van Eijkelenburg" userId="e11879ab-c947-4f5e-b24f-b64d5a777e7e" providerId="ADAL" clId="{A2BBD649-AF4C-42EB-BC8D-8DEE69D7C5F7}" dt="2023-04-11T13:05:32.491" v="63" actId="700"/>
          <ac:spMkLst>
            <pc:docMk/>
            <pc:sldMk cId="2915432470" sldId="327"/>
            <ac:spMk id="4" creationId="{54F0FA50-E041-9463-87CB-4EE00AD5DAF1}"/>
          </ac:spMkLst>
        </pc:spChg>
        <pc:spChg chg="add mod ord">
          <ac:chgData name="Melanie van Eijkelenburg" userId="e11879ab-c947-4f5e-b24f-b64d5a777e7e" providerId="ADAL" clId="{A2BBD649-AF4C-42EB-BC8D-8DEE69D7C5F7}" dt="2023-04-11T13:05:37.045" v="64"/>
          <ac:spMkLst>
            <pc:docMk/>
            <pc:sldMk cId="2915432470" sldId="327"/>
            <ac:spMk id="5" creationId="{5BD6AADA-BD33-123D-9547-B66C69129015}"/>
          </ac:spMkLst>
        </pc:spChg>
        <pc:spChg chg="add del mod ord">
          <ac:chgData name="Melanie van Eijkelenburg" userId="e11879ab-c947-4f5e-b24f-b64d5a777e7e" providerId="ADAL" clId="{A2BBD649-AF4C-42EB-BC8D-8DEE69D7C5F7}" dt="2023-04-11T13:06:12.738" v="71" actId="478"/>
          <ac:spMkLst>
            <pc:docMk/>
            <pc:sldMk cId="2915432470" sldId="327"/>
            <ac:spMk id="6" creationId="{C1B01E6A-A915-1AC4-7230-39FB76575250}"/>
          </ac:spMkLst>
        </pc:spChg>
        <pc:spChg chg="add mod ord">
          <ac:chgData name="Melanie van Eijkelenburg" userId="e11879ab-c947-4f5e-b24f-b64d5a777e7e" providerId="ADAL" clId="{A2BBD649-AF4C-42EB-BC8D-8DEE69D7C5F7}" dt="2023-04-11T13:05:42.404" v="65"/>
          <ac:spMkLst>
            <pc:docMk/>
            <pc:sldMk cId="2915432470" sldId="327"/>
            <ac:spMk id="7" creationId="{24339E92-5CF6-C5CD-8BBC-AA0E3C771296}"/>
          </ac:spMkLst>
        </pc:spChg>
        <pc:spChg chg="add mod ord">
          <ac:chgData name="Melanie van Eijkelenburg" userId="e11879ab-c947-4f5e-b24f-b64d5a777e7e" providerId="ADAL" clId="{A2BBD649-AF4C-42EB-BC8D-8DEE69D7C5F7}" dt="2023-04-11T13:05:32.491" v="63" actId="700"/>
          <ac:spMkLst>
            <pc:docMk/>
            <pc:sldMk cId="2915432470" sldId="327"/>
            <ac:spMk id="8" creationId="{C03C7AFD-9FC7-F9EB-1C3B-053D6E29F4C5}"/>
          </ac:spMkLst>
        </pc:spChg>
        <pc:spChg chg="add mod ord">
          <ac:chgData name="Melanie van Eijkelenburg" userId="e11879ab-c947-4f5e-b24f-b64d5a777e7e" providerId="ADAL" clId="{A2BBD649-AF4C-42EB-BC8D-8DEE69D7C5F7}" dt="2023-04-11T13:05:32.491" v="63" actId="700"/>
          <ac:spMkLst>
            <pc:docMk/>
            <pc:sldMk cId="2915432470" sldId="327"/>
            <ac:spMk id="9" creationId="{79475375-697F-65F3-60EB-4D458370F041}"/>
          </ac:spMkLst>
        </pc:spChg>
        <pc:spChg chg="add mod ord">
          <ac:chgData name="Melanie van Eijkelenburg" userId="e11879ab-c947-4f5e-b24f-b64d5a777e7e" providerId="ADAL" clId="{A2BBD649-AF4C-42EB-BC8D-8DEE69D7C5F7}" dt="2023-04-11T13:05:32.491" v="63" actId="700"/>
          <ac:spMkLst>
            <pc:docMk/>
            <pc:sldMk cId="2915432470" sldId="327"/>
            <ac:spMk id="10" creationId="{D31D5FE0-71F4-CD22-55D2-EB45A78F18A9}"/>
          </ac:spMkLst>
        </pc:spChg>
        <pc:spChg chg="add mod ord">
          <ac:chgData name="Melanie van Eijkelenburg" userId="e11879ab-c947-4f5e-b24f-b64d5a777e7e" providerId="ADAL" clId="{A2BBD649-AF4C-42EB-BC8D-8DEE69D7C5F7}" dt="2023-04-11T13:05:32.491" v="63" actId="700"/>
          <ac:spMkLst>
            <pc:docMk/>
            <pc:sldMk cId="2915432470" sldId="327"/>
            <ac:spMk id="11" creationId="{82FEA535-F479-AF12-5E42-F277562AC0C4}"/>
          </ac:spMkLst>
        </pc:spChg>
        <pc:spChg chg="add mod ord">
          <ac:chgData name="Melanie van Eijkelenburg" userId="e11879ab-c947-4f5e-b24f-b64d5a777e7e" providerId="ADAL" clId="{A2BBD649-AF4C-42EB-BC8D-8DEE69D7C5F7}" dt="2023-04-11T13:05:32.491" v="63" actId="700"/>
          <ac:spMkLst>
            <pc:docMk/>
            <pc:sldMk cId="2915432470" sldId="327"/>
            <ac:spMk id="12" creationId="{2454EFC4-7522-5A68-19D9-CD6D4A3B4461}"/>
          </ac:spMkLst>
        </pc:spChg>
        <pc:spChg chg="add mod ord">
          <ac:chgData name="Melanie van Eijkelenburg" userId="e11879ab-c947-4f5e-b24f-b64d5a777e7e" providerId="ADAL" clId="{A2BBD649-AF4C-42EB-BC8D-8DEE69D7C5F7}" dt="2023-04-11T13:05:32.491" v="63" actId="700"/>
          <ac:spMkLst>
            <pc:docMk/>
            <pc:sldMk cId="2915432470" sldId="327"/>
            <ac:spMk id="13" creationId="{0D29AFFF-AD57-EF50-CFE1-F8F62B6FD455}"/>
          </ac:spMkLst>
        </pc:spChg>
        <pc:spChg chg="add mod ord">
          <ac:chgData name="Melanie van Eijkelenburg" userId="e11879ab-c947-4f5e-b24f-b64d5a777e7e" providerId="ADAL" clId="{A2BBD649-AF4C-42EB-BC8D-8DEE69D7C5F7}" dt="2023-04-11T13:05:47.486" v="66"/>
          <ac:spMkLst>
            <pc:docMk/>
            <pc:sldMk cId="2915432470" sldId="327"/>
            <ac:spMk id="14" creationId="{2C52601A-6440-4EE2-E290-7865CD0E0DBA}"/>
          </ac:spMkLst>
        </pc:spChg>
        <pc:spChg chg="add mod ord">
          <ac:chgData name="Melanie van Eijkelenburg" userId="e11879ab-c947-4f5e-b24f-b64d5a777e7e" providerId="ADAL" clId="{A2BBD649-AF4C-42EB-BC8D-8DEE69D7C5F7}" dt="2023-04-11T13:05:51.249" v="67"/>
          <ac:spMkLst>
            <pc:docMk/>
            <pc:sldMk cId="2915432470" sldId="327"/>
            <ac:spMk id="15" creationId="{3C6DD3D6-6491-476C-7025-403104AD18DA}"/>
          </ac:spMkLst>
        </pc:spChg>
        <pc:spChg chg="add mod ord">
          <ac:chgData name="Melanie van Eijkelenburg" userId="e11879ab-c947-4f5e-b24f-b64d5a777e7e" providerId="ADAL" clId="{A2BBD649-AF4C-42EB-BC8D-8DEE69D7C5F7}" dt="2023-04-11T13:06:08.334" v="70"/>
          <ac:spMkLst>
            <pc:docMk/>
            <pc:sldMk cId="2915432470" sldId="327"/>
            <ac:spMk id="16" creationId="{15407CA9-6614-DC18-54D6-7DDB8E19FB88}"/>
          </ac:spMkLst>
        </pc:spChg>
        <pc:spChg chg="add mod ord">
          <ac:chgData name="Melanie van Eijkelenburg" userId="e11879ab-c947-4f5e-b24f-b64d5a777e7e" providerId="ADAL" clId="{A2BBD649-AF4C-42EB-BC8D-8DEE69D7C5F7}" dt="2023-04-11T13:05:59.871" v="69"/>
          <ac:spMkLst>
            <pc:docMk/>
            <pc:sldMk cId="2915432470" sldId="327"/>
            <ac:spMk id="17" creationId="{58B4F705-2E9D-C41E-D9A2-9EA53FF4CBE3}"/>
          </ac:spMkLst>
        </pc:spChg>
        <pc:spChg chg="add mod ord">
          <ac:chgData name="Melanie van Eijkelenburg" userId="e11879ab-c947-4f5e-b24f-b64d5a777e7e" providerId="ADAL" clId="{A2BBD649-AF4C-42EB-BC8D-8DEE69D7C5F7}" dt="2023-04-11T13:05:55.481" v="68"/>
          <ac:spMkLst>
            <pc:docMk/>
            <pc:sldMk cId="2915432470" sldId="327"/>
            <ac:spMk id="18" creationId="{0A2C4394-5E5D-F545-DF31-A114F02AE499}"/>
          </ac:spMkLst>
        </pc:spChg>
      </pc:sldChg>
      <pc:sldChg chg="addSp delSp modSp mod modClrScheme chgLayout">
        <pc:chgData name="Melanie van Eijkelenburg" userId="e11879ab-c947-4f5e-b24f-b64d5a777e7e" providerId="ADAL" clId="{A2BBD649-AF4C-42EB-BC8D-8DEE69D7C5F7}" dt="2023-04-11T13:08:41.448" v="100" actId="2711"/>
        <pc:sldMkLst>
          <pc:docMk/>
          <pc:sldMk cId="1520466480" sldId="328"/>
        </pc:sldMkLst>
        <pc:spChg chg="del mod ord">
          <ac:chgData name="Melanie van Eijkelenburg" userId="e11879ab-c947-4f5e-b24f-b64d5a777e7e" providerId="ADAL" clId="{A2BBD649-AF4C-42EB-BC8D-8DEE69D7C5F7}" dt="2023-04-11T13:06:33.948" v="72" actId="700"/>
          <ac:spMkLst>
            <pc:docMk/>
            <pc:sldMk cId="1520466480" sldId="328"/>
            <ac:spMk id="2" creationId="{2D3116A8-0256-F56D-3483-BBD301A4610D}"/>
          </ac:spMkLst>
        </pc:spChg>
        <pc:spChg chg="del mod ord">
          <ac:chgData name="Melanie van Eijkelenburg" userId="e11879ab-c947-4f5e-b24f-b64d5a777e7e" providerId="ADAL" clId="{A2BBD649-AF4C-42EB-BC8D-8DEE69D7C5F7}" dt="2023-04-11T13:06:33.948" v="72" actId="700"/>
          <ac:spMkLst>
            <pc:docMk/>
            <pc:sldMk cId="1520466480" sldId="328"/>
            <ac:spMk id="3" creationId="{CA8BAC87-C1B0-F716-CC9C-81E67AAAD5BF}"/>
          </ac:spMkLst>
        </pc:spChg>
        <pc:spChg chg="del mod ord">
          <ac:chgData name="Melanie van Eijkelenburg" userId="e11879ab-c947-4f5e-b24f-b64d5a777e7e" providerId="ADAL" clId="{A2BBD649-AF4C-42EB-BC8D-8DEE69D7C5F7}" dt="2023-04-11T13:06:33.948" v="72" actId="700"/>
          <ac:spMkLst>
            <pc:docMk/>
            <pc:sldMk cId="1520466480" sldId="328"/>
            <ac:spMk id="4" creationId="{6C96C12C-F555-15A2-4947-DC933C94846B}"/>
          </ac:spMkLst>
        </pc:spChg>
        <pc:spChg chg="add mod ord">
          <ac:chgData name="Melanie van Eijkelenburg" userId="e11879ab-c947-4f5e-b24f-b64d5a777e7e" providerId="ADAL" clId="{A2BBD649-AF4C-42EB-BC8D-8DEE69D7C5F7}" dt="2023-04-11T13:07:06.685" v="76" actId="700"/>
          <ac:spMkLst>
            <pc:docMk/>
            <pc:sldMk cId="1520466480" sldId="328"/>
            <ac:spMk id="5" creationId="{AA6077B7-1BC9-48FF-1ECC-1248F6B17B71}"/>
          </ac:spMkLst>
        </pc:spChg>
        <pc:spChg chg="add del mod ord">
          <ac:chgData name="Melanie van Eijkelenburg" userId="e11879ab-c947-4f5e-b24f-b64d5a777e7e" providerId="ADAL" clId="{A2BBD649-AF4C-42EB-BC8D-8DEE69D7C5F7}" dt="2023-04-11T13:06:51.788" v="75" actId="478"/>
          <ac:spMkLst>
            <pc:docMk/>
            <pc:sldMk cId="1520466480" sldId="328"/>
            <ac:spMk id="6" creationId="{19A00117-5882-EFBA-E715-738C0C15FF6F}"/>
          </ac:spMkLst>
        </pc:spChg>
        <pc:spChg chg="add del mod ord">
          <ac:chgData name="Melanie van Eijkelenburg" userId="e11879ab-c947-4f5e-b24f-b64d5a777e7e" providerId="ADAL" clId="{A2BBD649-AF4C-42EB-BC8D-8DEE69D7C5F7}" dt="2023-04-11T13:07:06.685" v="76" actId="700"/>
          <ac:spMkLst>
            <pc:docMk/>
            <pc:sldMk cId="1520466480" sldId="328"/>
            <ac:spMk id="7" creationId="{5BD5F055-2D4C-0840-F847-6DADB0A84B26}"/>
          </ac:spMkLst>
        </pc:spChg>
        <pc:spChg chg="mod">
          <ac:chgData name="Melanie van Eijkelenburg" userId="e11879ab-c947-4f5e-b24f-b64d5a777e7e" providerId="ADAL" clId="{A2BBD649-AF4C-42EB-BC8D-8DEE69D7C5F7}" dt="2023-04-11T13:08:08.265" v="94" actId="404"/>
          <ac:spMkLst>
            <pc:docMk/>
            <pc:sldMk cId="1520466480" sldId="328"/>
            <ac:spMk id="15" creationId="{59925A67-0243-76EF-A0DC-9649CE28DE74}"/>
          </ac:spMkLst>
        </pc:spChg>
        <pc:spChg chg="mod">
          <ac:chgData name="Melanie van Eijkelenburg" userId="e11879ab-c947-4f5e-b24f-b64d5a777e7e" providerId="ADAL" clId="{A2BBD649-AF4C-42EB-BC8D-8DEE69D7C5F7}" dt="2023-04-11T13:08:03.214" v="93" actId="404"/>
          <ac:spMkLst>
            <pc:docMk/>
            <pc:sldMk cId="1520466480" sldId="328"/>
            <ac:spMk id="16" creationId="{B3B4D61A-5799-D820-9C78-CB8E58EF5B9F}"/>
          </ac:spMkLst>
        </pc:spChg>
        <pc:spChg chg="mod">
          <ac:chgData name="Melanie van Eijkelenburg" userId="e11879ab-c947-4f5e-b24f-b64d5a777e7e" providerId="ADAL" clId="{A2BBD649-AF4C-42EB-BC8D-8DEE69D7C5F7}" dt="2023-04-11T13:08:00.425" v="92" actId="404"/>
          <ac:spMkLst>
            <pc:docMk/>
            <pc:sldMk cId="1520466480" sldId="328"/>
            <ac:spMk id="18" creationId="{2BBB0E3A-72EF-FBFB-8B10-9E487A5CF2B6}"/>
          </ac:spMkLst>
        </pc:spChg>
        <pc:spChg chg="mod">
          <ac:chgData name="Melanie van Eijkelenburg" userId="e11879ab-c947-4f5e-b24f-b64d5a777e7e" providerId="ADAL" clId="{A2BBD649-AF4C-42EB-BC8D-8DEE69D7C5F7}" dt="2023-04-11T13:06:49.273" v="74"/>
          <ac:spMkLst>
            <pc:docMk/>
            <pc:sldMk cId="1520466480" sldId="328"/>
            <ac:spMk id="19" creationId="{274735F0-C21D-42B7-D177-9F2B2259FF14}"/>
          </ac:spMkLst>
        </pc:spChg>
        <pc:spChg chg="mod">
          <ac:chgData name="Melanie van Eijkelenburg" userId="e11879ab-c947-4f5e-b24f-b64d5a777e7e" providerId="ADAL" clId="{A2BBD649-AF4C-42EB-BC8D-8DEE69D7C5F7}" dt="2023-04-11T13:06:49.273" v="74"/>
          <ac:spMkLst>
            <pc:docMk/>
            <pc:sldMk cId="1520466480" sldId="328"/>
            <ac:spMk id="21" creationId="{2C0D0199-16BD-28F3-BD98-CC7D2818A1C3}"/>
          </ac:spMkLst>
        </pc:spChg>
        <pc:spChg chg="mod">
          <ac:chgData name="Melanie van Eijkelenburg" userId="e11879ab-c947-4f5e-b24f-b64d5a777e7e" providerId="ADAL" clId="{A2BBD649-AF4C-42EB-BC8D-8DEE69D7C5F7}" dt="2023-04-11T13:06:49.273" v="74"/>
          <ac:spMkLst>
            <pc:docMk/>
            <pc:sldMk cId="1520466480" sldId="328"/>
            <ac:spMk id="23" creationId="{42B63F8F-7514-061F-7D82-0FFAD5DBB314}"/>
          </ac:spMkLst>
        </pc:spChg>
        <pc:spChg chg="mod">
          <ac:chgData name="Melanie van Eijkelenburg" userId="e11879ab-c947-4f5e-b24f-b64d5a777e7e" providerId="ADAL" clId="{A2BBD649-AF4C-42EB-BC8D-8DEE69D7C5F7}" dt="2023-04-11T13:06:49.273" v="74"/>
          <ac:spMkLst>
            <pc:docMk/>
            <pc:sldMk cId="1520466480" sldId="328"/>
            <ac:spMk id="25" creationId="{19736E72-66C9-FEE9-9E77-2DDE34650C82}"/>
          </ac:spMkLst>
        </pc:spChg>
        <pc:spChg chg="add mod">
          <ac:chgData name="Melanie van Eijkelenburg" userId="e11879ab-c947-4f5e-b24f-b64d5a777e7e" providerId="ADAL" clId="{A2BBD649-AF4C-42EB-BC8D-8DEE69D7C5F7}" dt="2023-04-11T13:08:37.070" v="99" actId="2711"/>
          <ac:spMkLst>
            <pc:docMk/>
            <pc:sldMk cId="1520466480" sldId="328"/>
            <ac:spMk id="27" creationId="{98DF2F82-C7B5-53DF-150F-8F2CB3078EE5}"/>
          </ac:spMkLst>
        </pc:spChg>
        <pc:spChg chg="add mod">
          <ac:chgData name="Melanie van Eijkelenburg" userId="e11879ab-c947-4f5e-b24f-b64d5a777e7e" providerId="ADAL" clId="{A2BBD649-AF4C-42EB-BC8D-8DEE69D7C5F7}" dt="2023-04-11T13:08:30.918" v="98" actId="2711"/>
          <ac:spMkLst>
            <pc:docMk/>
            <pc:sldMk cId="1520466480" sldId="328"/>
            <ac:spMk id="28" creationId="{40907B7F-5A19-488A-0148-B696CC54BB18}"/>
          </ac:spMkLst>
        </pc:spChg>
        <pc:spChg chg="add mod">
          <ac:chgData name="Melanie van Eijkelenburg" userId="e11879ab-c947-4f5e-b24f-b64d5a777e7e" providerId="ADAL" clId="{A2BBD649-AF4C-42EB-BC8D-8DEE69D7C5F7}" dt="2023-04-11T13:08:41.448" v="100" actId="2711"/>
          <ac:spMkLst>
            <pc:docMk/>
            <pc:sldMk cId="1520466480" sldId="328"/>
            <ac:spMk id="29" creationId="{3B310EB1-BFAF-C48D-4ED6-873F2AB2C553}"/>
          </ac:spMkLst>
        </pc:spChg>
        <pc:spChg chg="add del mod ord">
          <ac:chgData name="Melanie van Eijkelenburg" userId="e11879ab-c947-4f5e-b24f-b64d5a777e7e" providerId="ADAL" clId="{A2BBD649-AF4C-42EB-BC8D-8DEE69D7C5F7}" dt="2023-04-11T13:07:10.416" v="78" actId="478"/>
          <ac:spMkLst>
            <pc:docMk/>
            <pc:sldMk cId="1520466480" sldId="328"/>
            <ac:spMk id="30" creationId="{BD0BA7B9-9B01-E8D2-0F66-A79296BE4D40}"/>
          </ac:spMkLst>
        </pc:spChg>
        <pc:spChg chg="add del mod ord">
          <ac:chgData name="Melanie van Eijkelenburg" userId="e11879ab-c947-4f5e-b24f-b64d5a777e7e" providerId="ADAL" clId="{A2BBD649-AF4C-42EB-BC8D-8DEE69D7C5F7}" dt="2023-04-11T13:07:20.432" v="79" actId="931"/>
          <ac:spMkLst>
            <pc:docMk/>
            <pc:sldMk cId="1520466480" sldId="328"/>
            <ac:spMk id="31" creationId="{FF6130FD-AB1B-AEFD-A179-1C2356500D2F}"/>
          </ac:spMkLst>
        </pc:spChg>
        <pc:spChg chg="add del mod ord">
          <ac:chgData name="Melanie van Eijkelenburg" userId="e11879ab-c947-4f5e-b24f-b64d5a777e7e" providerId="ADAL" clId="{A2BBD649-AF4C-42EB-BC8D-8DEE69D7C5F7}" dt="2023-04-11T13:07:08.947" v="77" actId="478"/>
          <ac:spMkLst>
            <pc:docMk/>
            <pc:sldMk cId="1520466480" sldId="328"/>
            <ac:spMk id="32" creationId="{CC170E8C-4568-57AA-722B-DE0F228F7B8F}"/>
          </ac:spMkLst>
        </pc:spChg>
        <pc:grpChg chg="add mod">
          <ac:chgData name="Melanie van Eijkelenburg" userId="e11879ab-c947-4f5e-b24f-b64d5a777e7e" providerId="ADAL" clId="{A2BBD649-AF4C-42EB-BC8D-8DEE69D7C5F7}" dt="2023-04-11T13:07:36.030" v="85" actId="14100"/>
          <ac:grpSpMkLst>
            <pc:docMk/>
            <pc:sldMk cId="1520466480" sldId="328"/>
            <ac:grpSpMk id="8" creationId="{B6F2961D-8648-08BF-E307-661209C81D6A}"/>
          </ac:grpSpMkLst>
        </pc:grpChg>
        <pc:grpChg chg="mod">
          <ac:chgData name="Melanie van Eijkelenburg" userId="e11879ab-c947-4f5e-b24f-b64d5a777e7e" providerId="ADAL" clId="{A2BBD649-AF4C-42EB-BC8D-8DEE69D7C5F7}" dt="2023-04-11T13:06:49.273" v="74"/>
          <ac:grpSpMkLst>
            <pc:docMk/>
            <pc:sldMk cId="1520466480" sldId="328"/>
            <ac:grpSpMk id="10" creationId="{6BA2353C-4436-2002-48FA-D4E637F4CB92}"/>
          </ac:grpSpMkLst>
        </pc:grpChg>
        <pc:grpChg chg="mod">
          <ac:chgData name="Melanie van Eijkelenburg" userId="e11879ab-c947-4f5e-b24f-b64d5a777e7e" providerId="ADAL" clId="{A2BBD649-AF4C-42EB-BC8D-8DEE69D7C5F7}" dt="2023-04-11T13:06:49.273" v="74"/>
          <ac:grpSpMkLst>
            <pc:docMk/>
            <pc:sldMk cId="1520466480" sldId="328"/>
            <ac:grpSpMk id="13" creationId="{3D7202CD-F032-2975-B9E5-DE489D68E46D}"/>
          </ac:grpSpMkLst>
        </pc:grpChg>
        <pc:grpChg chg="mod">
          <ac:chgData name="Melanie van Eijkelenburg" userId="e11879ab-c947-4f5e-b24f-b64d5a777e7e" providerId="ADAL" clId="{A2BBD649-AF4C-42EB-BC8D-8DEE69D7C5F7}" dt="2023-04-11T13:06:49.273" v="74"/>
          <ac:grpSpMkLst>
            <pc:docMk/>
            <pc:sldMk cId="1520466480" sldId="328"/>
            <ac:grpSpMk id="14" creationId="{1760328F-B560-EB5C-2CE2-990726E29427}"/>
          </ac:grpSpMkLst>
        </pc:grpChg>
        <pc:grpChg chg="mod">
          <ac:chgData name="Melanie van Eijkelenburg" userId="e11879ab-c947-4f5e-b24f-b64d5a777e7e" providerId="ADAL" clId="{A2BBD649-AF4C-42EB-BC8D-8DEE69D7C5F7}" dt="2023-04-11T13:06:49.273" v="74"/>
          <ac:grpSpMkLst>
            <pc:docMk/>
            <pc:sldMk cId="1520466480" sldId="328"/>
            <ac:grpSpMk id="17" creationId="{6F692E63-E1F1-8148-F67E-B487C2DA3549}"/>
          </ac:grpSpMkLst>
        </pc:grpChg>
        <pc:picChg chg="mod">
          <ac:chgData name="Melanie van Eijkelenburg" userId="e11879ab-c947-4f5e-b24f-b64d5a777e7e" providerId="ADAL" clId="{A2BBD649-AF4C-42EB-BC8D-8DEE69D7C5F7}" dt="2023-04-11T13:06:49.273" v="74"/>
          <ac:picMkLst>
            <pc:docMk/>
            <pc:sldMk cId="1520466480" sldId="328"/>
            <ac:picMk id="20" creationId="{3F44DB79-8BDD-E89E-3C94-2C53798236C5}"/>
          </ac:picMkLst>
        </pc:picChg>
        <pc:picChg chg="mod">
          <ac:chgData name="Melanie van Eijkelenburg" userId="e11879ab-c947-4f5e-b24f-b64d5a777e7e" providerId="ADAL" clId="{A2BBD649-AF4C-42EB-BC8D-8DEE69D7C5F7}" dt="2023-04-11T13:06:49.273" v="74"/>
          <ac:picMkLst>
            <pc:docMk/>
            <pc:sldMk cId="1520466480" sldId="328"/>
            <ac:picMk id="22" creationId="{6FD86CE5-46D9-DA90-EE78-59EC8A83247E}"/>
          </ac:picMkLst>
        </pc:picChg>
        <pc:picChg chg="mod">
          <ac:chgData name="Melanie van Eijkelenburg" userId="e11879ab-c947-4f5e-b24f-b64d5a777e7e" providerId="ADAL" clId="{A2BBD649-AF4C-42EB-BC8D-8DEE69D7C5F7}" dt="2023-04-11T13:06:49.273" v="74"/>
          <ac:picMkLst>
            <pc:docMk/>
            <pc:sldMk cId="1520466480" sldId="328"/>
            <ac:picMk id="24" creationId="{B402CF8B-D64F-4F30-94F7-FE07BF5C15F9}"/>
          </ac:picMkLst>
        </pc:picChg>
        <pc:picChg chg="mod">
          <ac:chgData name="Melanie van Eijkelenburg" userId="e11879ab-c947-4f5e-b24f-b64d5a777e7e" providerId="ADAL" clId="{A2BBD649-AF4C-42EB-BC8D-8DEE69D7C5F7}" dt="2023-04-11T13:06:49.273" v="74"/>
          <ac:picMkLst>
            <pc:docMk/>
            <pc:sldMk cId="1520466480" sldId="328"/>
            <ac:picMk id="26" creationId="{190E57EA-E0D7-5665-0F64-A4CEECA97F8E}"/>
          </ac:picMkLst>
        </pc:picChg>
        <pc:picChg chg="add mod">
          <ac:chgData name="Melanie van Eijkelenburg" userId="e11879ab-c947-4f5e-b24f-b64d5a777e7e" providerId="ADAL" clId="{A2BBD649-AF4C-42EB-BC8D-8DEE69D7C5F7}" dt="2023-04-11T13:07:21.711" v="81" actId="962"/>
          <ac:picMkLst>
            <pc:docMk/>
            <pc:sldMk cId="1520466480" sldId="328"/>
            <ac:picMk id="34" creationId="{EA76F670-DCBE-BC75-3824-20B2D67C5426}"/>
          </ac:picMkLst>
        </pc:picChg>
        <pc:cxnChg chg="mod">
          <ac:chgData name="Melanie van Eijkelenburg" userId="e11879ab-c947-4f5e-b24f-b64d5a777e7e" providerId="ADAL" clId="{A2BBD649-AF4C-42EB-BC8D-8DEE69D7C5F7}" dt="2023-04-11T13:06:49.273" v="74"/>
          <ac:cxnSpMkLst>
            <pc:docMk/>
            <pc:sldMk cId="1520466480" sldId="328"/>
            <ac:cxnSpMk id="9" creationId="{4DF35F50-66EC-34AE-9F2A-5E93CBA286CB}"/>
          </ac:cxnSpMkLst>
        </pc:cxnChg>
        <pc:cxnChg chg="mod">
          <ac:chgData name="Melanie van Eijkelenburg" userId="e11879ab-c947-4f5e-b24f-b64d5a777e7e" providerId="ADAL" clId="{A2BBD649-AF4C-42EB-BC8D-8DEE69D7C5F7}" dt="2023-04-11T13:06:49.273" v="74"/>
          <ac:cxnSpMkLst>
            <pc:docMk/>
            <pc:sldMk cId="1520466480" sldId="328"/>
            <ac:cxnSpMk id="11" creationId="{8309A0F6-6B7C-6B85-EB4D-7401CF04BC4E}"/>
          </ac:cxnSpMkLst>
        </pc:cxnChg>
        <pc:cxnChg chg="mod">
          <ac:chgData name="Melanie van Eijkelenburg" userId="e11879ab-c947-4f5e-b24f-b64d5a777e7e" providerId="ADAL" clId="{A2BBD649-AF4C-42EB-BC8D-8DEE69D7C5F7}" dt="2023-04-11T13:06:49.273" v="74"/>
          <ac:cxnSpMkLst>
            <pc:docMk/>
            <pc:sldMk cId="1520466480" sldId="328"/>
            <ac:cxnSpMk id="12" creationId="{5644025F-B189-553F-0DE5-8B109CCA7993}"/>
          </ac:cxnSpMkLst>
        </pc:cxnChg>
      </pc:sldChg>
      <pc:sldChg chg="del">
        <pc:chgData name="Melanie van Eijkelenburg" userId="e11879ab-c947-4f5e-b24f-b64d5a777e7e" providerId="ADAL" clId="{A2BBD649-AF4C-42EB-BC8D-8DEE69D7C5F7}" dt="2023-04-11T13:08:47.238" v="101" actId="47"/>
        <pc:sldMkLst>
          <pc:docMk/>
          <pc:sldMk cId="1493395542" sldId="329"/>
        </pc:sldMkLst>
      </pc:sldChg>
      <pc:sldChg chg="del">
        <pc:chgData name="Melanie van Eijkelenburg" userId="e11879ab-c947-4f5e-b24f-b64d5a777e7e" providerId="ADAL" clId="{A2BBD649-AF4C-42EB-BC8D-8DEE69D7C5F7}" dt="2023-04-11T13:08:47.238" v="101" actId="47"/>
        <pc:sldMkLst>
          <pc:docMk/>
          <pc:sldMk cId="3172104227" sldId="330"/>
        </pc:sldMkLst>
      </pc:sldChg>
      <pc:sldChg chg="del">
        <pc:chgData name="Melanie van Eijkelenburg" userId="e11879ab-c947-4f5e-b24f-b64d5a777e7e" providerId="ADAL" clId="{A2BBD649-AF4C-42EB-BC8D-8DEE69D7C5F7}" dt="2023-04-11T13:08:47.238" v="101" actId="47"/>
        <pc:sldMkLst>
          <pc:docMk/>
          <pc:sldMk cId="2415405513" sldId="331"/>
        </pc:sldMkLst>
      </pc:sldChg>
      <pc:sldChg chg="del">
        <pc:chgData name="Melanie van Eijkelenburg" userId="e11879ab-c947-4f5e-b24f-b64d5a777e7e" providerId="ADAL" clId="{A2BBD649-AF4C-42EB-BC8D-8DEE69D7C5F7}" dt="2023-04-11T13:08:47.238" v="101" actId="47"/>
        <pc:sldMkLst>
          <pc:docMk/>
          <pc:sldMk cId="1111880550" sldId="332"/>
        </pc:sldMkLst>
      </pc:sldChg>
      <pc:sldChg chg="delCm">
        <pc:chgData name="Melanie van Eijkelenburg" userId="e11879ab-c947-4f5e-b24f-b64d5a777e7e" providerId="ADAL" clId="{A2BBD649-AF4C-42EB-BC8D-8DEE69D7C5F7}" dt="2023-04-25T09:23:09.467" v="1320"/>
        <pc:sldMkLst>
          <pc:docMk/>
          <pc:sldMk cId="3121556710" sldId="33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elanie van Eijkelenburg" userId="e11879ab-c947-4f5e-b24f-b64d5a777e7e" providerId="ADAL" clId="{A2BBD649-AF4C-42EB-BC8D-8DEE69D7C5F7}" dt="2023-04-25T09:23:09.467" v="1320"/>
              <pc2:cmMkLst xmlns:pc2="http://schemas.microsoft.com/office/powerpoint/2019/9/main/command">
                <pc:docMk/>
                <pc:sldMk cId="3121556710" sldId="333"/>
                <pc2:cmMk id="{47F25B8D-86BD-4147-8D49-FAAEE7254E14}"/>
              </pc2:cmMkLst>
            </pc226:cmChg>
          </p:ext>
        </pc:extLst>
      </pc:sldChg>
      <pc:sldChg chg="del">
        <pc:chgData name="Melanie van Eijkelenburg" userId="e11879ab-c947-4f5e-b24f-b64d5a777e7e" providerId="ADAL" clId="{A2BBD649-AF4C-42EB-BC8D-8DEE69D7C5F7}" dt="2023-04-11T13:08:51.008" v="102" actId="47"/>
        <pc:sldMkLst>
          <pc:docMk/>
          <pc:sldMk cId="1507126911" sldId="334"/>
        </pc:sldMkLst>
      </pc:sldChg>
      <pc:sldChg chg="del">
        <pc:chgData name="Melanie van Eijkelenburg" userId="e11879ab-c947-4f5e-b24f-b64d5a777e7e" providerId="ADAL" clId="{A2BBD649-AF4C-42EB-BC8D-8DEE69D7C5F7}" dt="2023-04-11T13:08:51.008" v="102" actId="47"/>
        <pc:sldMkLst>
          <pc:docMk/>
          <pc:sldMk cId="691735502" sldId="335"/>
        </pc:sldMkLst>
      </pc:sldChg>
      <pc:sldChg chg="del">
        <pc:chgData name="Melanie van Eijkelenburg" userId="e11879ab-c947-4f5e-b24f-b64d5a777e7e" providerId="ADAL" clId="{A2BBD649-AF4C-42EB-BC8D-8DEE69D7C5F7}" dt="2023-04-11T13:08:51.008" v="102" actId="47"/>
        <pc:sldMkLst>
          <pc:docMk/>
          <pc:sldMk cId="2757790701" sldId="336"/>
        </pc:sldMkLst>
      </pc:sldChg>
      <pc:sldChg chg="del">
        <pc:chgData name="Melanie van Eijkelenburg" userId="e11879ab-c947-4f5e-b24f-b64d5a777e7e" providerId="ADAL" clId="{A2BBD649-AF4C-42EB-BC8D-8DEE69D7C5F7}" dt="2023-04-11T13:08:51.008" v="102" actId="47"/>
        <pc:sldMkLst>
          <pc:docMk/>
          <pc:sldMk cId="413902787" sldId="337"/>
        </pc:sldMkLst>
      </pc:sldChg>
      <pc:sldChg chg="del">
        <pc:chgData name="Melanie van Eijkelenburg" userId="e11879ab-c947-4f5e-b24f-b64d5a777e7e" providerId="ADAL" clId="{A2BBD649-AF4C-42EB-BC8D-8DEE69D7C5F7}" dt="2023-04-11T13:08:51.008" v="102" actId="47"/>
        <pc:sldMkLst>
          <pc:docMk/>
          <pc:sldMk cId="3465612187" sldId="338"/>
        </pc:sldMkLst>
      </pc:sldChg>
      <pc:sldChg chg="del">
        <pc:chgData name="Melanie van Eijkelenburg" userId="e11879ab-c947-4f5e-b24f-b64d5a777e7e" providerId="ADAL" clId="{A2BBD649-AF4C-42EB-BC8D-8DEE69D7C5F7}" dt="2023-04-11T13:08:51.008" v="102" actId="47"/>
        <pc:sldMkLst>
          <pc:docMk/>
          <pc:sldMk cId="1905861033" sldId="339"/>
        </pc:sldMkLst>
      </pc:sldChg>
      <pc:sldChg chg="del">
        <pc:chgData name="Melanie van Eijkelenburg" userId="e11879ab-c947-4f5e-b24f-b64d5a777e7e" providerId="ADAL" clId="{A2BBD649-AF4C-42EB-BC8D-8DEE69D7C5F7}" dt="2023-04-11T13:08:51.008" v="102" actId="47"/>
        <pc:sldMkLst>
          <pc:docMk/>
          <pc:sldMk cId="364328187" sldId="340"/>
        </pc:sldMkLst>
      </pc:sldChg>
      <pc:sldChg chg="del">
        <pc:chgData name="Melanie van Eijkelenburg" userId="e11879ab-c947-4f5e-b24f-b64d5a777e7e" providerId="ADAL" clId="{A2BBD649-AF4C-42EB-BC8D-8DEE69D7C5F7}" dt="2023-04-11T13:08:51.008" v="102" actId="47"/>
        <pc:sldMkLst>
          <pc:docMk/>
          <pc:sldMk cId="3308070671" sldId="341"/>
        </pc:sldMkLst>
      </pc:sldChg>
      <pc:sldChg chg="del">
        <pc:chgData name="Melanie van Eijkelenburg" userId="e11879ab-c947-4f5e-b24f-b64d5a777e7e" providerId="ADAL" clId="{A2BBD649-AF4C-42EB-BC8D-8DEE69D7C5F7}" dt="2023-04-11T13:08:51.008" v="102" actId="47"/>
        <pc:sldMkLst>
          <pc:docMk/>
          <pc:sldMk cId="1611230750" sldId="342"/>
        </pc:sldMkLst>
      </pc:sldChg>
      <pc:sldChg chg="del">
        <pc:chgData name="Melanie van Eijkelenburg" userId="e11879ab-c947-4f5e-b24f-b64d5a777e7e" providerId="ADAL" clId="{A2BBD649-AF4C-42EB-BC8D-8DEE69D7C5F7}" dt="2023-04-11T13:08:51.008" v="102" actId="47"/>
        <pc:sldMkLst>
          <pc:docMk/>
          <pc:sldMk cId="1629055666" sldId="343"/>
        </pc:sldMkLst>
      </pc:sldChg>
      <pc:sldChg chg="del">
        <pc:chgData name="Melanie van Eijkelenburg" userId="e11879ab-c947-4f5e-b24f-b64d5a777e7e" providerId="ADAL" clId="{A2BBD649-AF4C-42EB-BC8D-8DEE69D7C5F7}" dt="2023-04-11T13:08:51.008" v="102" actId="47"/>
        <pc:sldMkLst>
          <pc:docMk/>
          <pc:sldMk cId="1107977453" sldId="344"/>
        </pc:sldMkLst>
      </pc:sldChg>
      <pc:sldChg chg="del">
        <pc:chgData name="Melanie van Eijkelenburg" userId="e11879ab-c947-4f5e-b24f-b64d5a777e7e" providerId="ADAL" clId="{A2BBD649-AF4C-42EB-BC8D-8DEE69D7C5F7}" dt="2023-04-25T07:30:54.799" v="264" actId="47"/>
        <pc:sldMkLst>
          <pc:docMk/>
          <pc:sldMk cId="2030159592" sldId="945"/>
        </pc:sldMkLst>
      </pc:sldChg>
      <pc:sldChg chg="modSp del">
        <pc:chgData name="Melanie van Eijkelenburg" userId="e11879ab-c947-4f5e-b24f-b64d5a777e7e" providerId="ADAL" clId="{A2BBD649-AF4C-42EB-BC8D-8DEE69D7C5F7}" dt="2023-04-25T07:32:22.541" v="274" actId="47"/>
        <pc:sldMkLst>
          <pc:docMk/>
          <pc:sldMk cId="395839349" sldId="946"/>
        </pc:sldMkLst>
        <pc:spChg chg="mod">
          <ac:chgData name="Melanie van Eijkelenburg" userId="e11879ab-c947-4f5e-b24f-b64d5a777e7e" providerId="ADAL" clId="{A2BBD649-AF4C-42EB-BC8D-8DEE69D7C5F7}" dt="2023-04-25T07:26:26.927" v="165" actId="113"/>
          <ac:spMkLst>
            <pc:docMk/>
            <pc:sldMk cId="395839349" sldId="946"/>
            <ac:spMk id="10" creationId="{0809D584-E252-492C-1C48-CEE2D0AF7279}"/>
          </ac:spMkLst>
        </pc:spChg>
      </pc:sldChg>
      <pc:sldChg chg="addSp delSp modSp add del mod modClrScheme chgLayout">
        <pc:chgData name="Melanie van Eijkelenburg" userId="e11879ab-c947-4f5e-b24f-b64d5a777e7e" providerId="ADAL" clId="{A2BBD649-AF4C-42EB-BC8D-8DEE69D7C5F7}" dt="2023-04-25T07:27:00.583" v="189" actId="47"/>
        <pc:sldMkLst>
          <pc:docMk/>
          <pc:sldMk cId="1752007864" sldId="949"/>
        </pc:sldMkLst>
        <pc:spChg chg="add del mod ord">
          <ac:chgData name="Melanie van Eijkelenburg" userId="e11879ab-c947-4f5e-b24f-b64d5a777e7e" providerId="ADAL" clId="{A2BBD649-AF4C-42EB-BC8D-8DEE69D7C5F7}" dt="2023-04-25T07:20:53.418" v="116" actId="700"/>
          <ac:spMkLst>
            <pc:docMk/>
            <pc:sldMk cId="1752007864" sldId="949"/>
            <ac:spMk id="2" creationId="{23629622-C16A-0E2B-8162-2FAFDFD09477}"/>
          </ac:spMkLst>
        </pc:spChg>
        <pc:spChg chg="mod ord">
          <ac:chgData name="Melanie van Eijkelenburg" userId="e11879ab-c947-4f5e-b24f-b64d5a777e7e" providerId="ADAL" clId="{A2BBD649-AF4C-42EB-BC8D-8DEE69D7C5F7}" dt="2023-04-25T07:20:53.418" v="116" actId="700"/>
          <ac:spMkLst>
            <pc:docMk/>
            <pc:sldMk cId="1752007864" sldId="949"/>
            <ac:spMk id="4" creationId="{9161922D-05C7-980B-86EE-BCDB0059076B}"/>
          </ac:spMkLst>
        </pc:spChg>
        <pc:spChg chg="add del mod ord">
          <ac:chgData name="Melanie van Eijkelenburg" userId="e11879ab-c947-4f5e-b24f-b64d5a777e7e" providerId="ADAL" clId="{A2BBD649-AF4C-42EB-BC8D-8DEE69D7C5F7}" dt="2023-04-25T07:20:53.418" v="116" actId="700"/>
          <ac:spMkLst>
            <pc:docMk/>
            <pc:sldMk cId="1752007864" sldId="949"/>
            <ac:spMk id="9" creationId="{71662C2F-2503-B7CB-79D1-574ADC5D0F03}"/>
          </ac:spMkLst>
        </pc:spChg>
        <pc:spChg chg="add del">
          <ac:chgData name="Melanie van Eijkelenburg" userId="e11879ab-c947-4f5e-b24f-b64d5a777e7e" providerId="ADAL" clId="{A2BBD649-AF4C-42EB-BC8D-8DEE69D7C5F7}" dt="2023-04-25T07:20:53.418" v="116" actId="700"/>
          <ac:spMkLst>
            <pc:docMk/>
            <pc:sldMk cId="1752007864" sldId="949"/>
            <ac:spMk id="10" creationId="{9C5727EE-F2E3-B4CF-0A83-E126B1AACDEC}"/>
          </ac:spMkLst>
        </pc:spChg>
        <pc:spChg chg="add del">
          <ac:chgData name="Melanie van Eijkelenburg" userId="e11879ab-c947-4f5e-b24f-b64d5a777e7e" providerId="ADAL" clId="{A2BBD649-AF4C-42EB-BC8D-8DEE69D7C5F7}" dt="2023-04-25T07:20:53.418" v="116" actId="700"/>
          <ac:spMkLst>
            <pc:docMk/>
            <pc:sldMk cId="1752007864" sldId="949"/>
            <ac:spMk id="11" creationId="{4081A514-4258-60F8-E6CF-949B310297DC}"/>
          </ac:spMkLst>
        </pc:spChg>
        <pc:picChg chg="mod ord modCrop">
          <ac:chgData name="Melanie van Eijkelenburg" userId="e11879ab-c947-4f5e-b24f-b64d5a777e7e" providerId="ADAL" clId="{A2BBD649-AF4C-42EB-BC8D-8DEE69D7C5F7}" dt="2023-04-25T07:22:04.159" v="147" actId="1076"/>
          <ac:picMkLst>
            <pc:docMk/>
            <pc:sldMk cId="1752007864" sldId="949"/>
            <ac:picMk id="13" creationId="{00000000-0000-0000-0000-000000000000}"/>
          </ac:picMkLst>
        </pc:picChg>
        <pc:picChg chg="add del mod ord modCrop">
          <ac:chgData name="Melanie van Eijkelenburg" userId="e11879ab-c947-4f5e-b24f-b64d5a777e7e" providerId="ADAL" clId="{A2BBD649-AF4C-42EB-BC8D-8DEE69D7C5F7}" dt="2023-04-25T07:20:53.418" v="116" actId="700"/>
          <ac:picMkLst>
            <pc:docMk/>
            <pc:sldMk cId="1752007864" sldId="949"/>
            <ac:picMk id="14" creationId="{00000000-0000-0000-0000-000000000000}"/>
          </ac:picMkLst>
        </pc:picChg>
        <pc:picChg chg="mod ord modCrop">
          <ac:chgData name="Melanie van Eijkelenburg" userId="e11879ab-c947-4f5e-b24f-b64d5a777e7e" providerId="ADAL" clId="{A2BBD649-AF4C-42EB-BC8D-8DEE69D7C5F7}" dt="2023-04-25T07:22:05.446" v="148" actId="1076"/>
          <ac:picMkLst>
            <pc:docMk/>
            <pc:sldMk cId="1752007864" sldId="949"/>
            <ac:picMk id="17" creationId="{00000000-0000-0000-0000-000000000000}"/>
          </ac:picMkLst>
        </pc:picChg>
      </pc:sldChg>
      <pc:sldChg chg="del">
        <pc:chgData name="Melanie van Eijkelenburg" userId="e11879ab-c947-4f5e-b24f-b64d5a777e7e" providerId="ADAL" clId="{A2BBD649-AF4C-42EB-BC8D-8DEE69D7C5F7}" dt="2023-04-25T08:59:27.526" v="1075" actId="47"/>
        <pc:sldMkLst>
          <pc:docMk/>
          <pc:sldMk cId="2909305021" sldId="950"/>
        </pc:sldMkLst>
      </pc:sldChg>
      <pc:sldChg chg="addSp delSp modSp del mod">
        <pc:chgData name="Melanie van Eijkelenburg" userId="e11879ab-c947-4f5e-b24f-b64d5a777e7e" providerId="ADAL" clId="{A2BBD649-AF4C-42EB-BC8D-8DEE69D7C5F7}" dt="2023-04-25T09:03:54.141" v="1142" actId="47"/>
        <pc:sldMkLst>
          <pc:docMk/>
          <pc:sldMk cId="2384602600" sldId="951"/>
        </pc:sldMkLst>
        <pc:spChg chg="add del mod">
          <ac:chgData name="Melanie van Eijkelenburg" userId="e11879ab-c947-4f5e-b24f-b64d5a777e7e" providerId="ADAL" clId="{A2BBD649-AF4C-42EB-BC8D-8DEE69D7C5F7}" dt="2023-04-25T09:03:39.714" v="1137" actId="478"/>
          <ac:spMkLst>
            <pc:docMk/>
            <pc:sldMk cId="2384602600" sldId="951"/>
            <ac:spMk id="9" creationId="{35D0C594-9209-31F7-A2D4-4B610D5DFA9C}"/>
          </ac:spMkLst>
        </pc:spChg>
      </pc:sldChg>
      <pc:sldChg chg="del">
        <pc:chgData name="Melanie van Eijkelenburg" userId="e11879ab-c947-4f5e-b24f-b64d5a777e7e" providerId="ADAL" clId="{A2BBD649-AF4C-42EB-BC8D-8DEE69D7C5F7}" dt="2023-04-25T09:07:08.548" v="1218" actId="47"/>
        <pc:sldMkLst>
          <pc:docMk/>
          <pc:sldMk cId="1843682792" sldId="952"/>
        </pc:sldMkLst>
      </pc:sldChg>
      <pc:sldChg chg="modSp add del mod">
        <pc:chgData name="Melanie van Eijkelenburg" userId="e11879ab-c947-4f5e-b24f-b64d5a777e7e" providerId="ADAL" clId="{A2BBD649-AF4C-42EB-BC8D-8DEE69D7C5F7}" dt="2023-04-25T09:12:40.860" v="1287" actId="47"/>
        <pc:sldMkLst>
          <pc:docMk/>
          <pc:sldMk cId="2161742606" sldId="953"/>
        </pc:sldMkLst>
        <pc:spChg chg="mod">
          <ac:chgData name="Melanie van Eijkelenburg" userId="e11879ab-c947-4f5e-b24f-b64d5a777e7e" providerId="ADAL" clId="{A2BBD649-AF4C-42EB-BC8D-8DEE69D7C5F7}" dt="2023-04-25T09:09:49.844" v="1250" actId="1076"/>
          <ac:spMkLst>
            <pc:docMk/>
            <pc:sldMk cId="2161742606" sldId="953"/>
            <ac:spMk id="15" creationId="{05CC5383-95A1-8780-5D99-20DC138C323C}"/>
          </ac:spMkLst>
        </pc:spChg>
      </pc:sldChg>
      <pc:sldChg chg="del">
        <pc:chgData name="Melanie van Eijkelenburg" userId="e11879ab-c947-4f5e-b24f-b64d5a777e7e" providerId="ADAL" clId="{A2BBD649-AF4C-42EB-BC8D-8DEE69D7C5F7}" dt="2023-04-25T09:14:06.125" v="1314" actId="47"/>
        <pc:sldMkLst>
          <pc:docMk/>
          <pc:sldMk cId="4050868234" sldId="954"/>
        </pc:sldMkLst>
      </pc:sldChg>
      <pc:sldChg chg="addSp delSp modSp add del mod modClrScheme chgLayout">
        <pc:chgData name="Melanie van Eijkelenburg" userId="e11879ab-c947-4f5e-b24f-b64d5a777e7e" providerId="ADAL" clId="{A2BBD649-AF4C-42EB-BC8D-8DEE69D7C5F7}" dt="2023-04-25T08:45:09.581" v="1004" actId="47"/>
        <pc:sldMkLst>
          <pc:docMk/>
          <pc:sldMk cId="1066402094" sldId="955"/>
        </pc:sldMkLst>
        <pc:spChg chg="add del mod ord">
          <ac:chgData name="Melanie van Eijkelenburg" userId="e11879ab-c947-4f5e-b24f-b64d5a777e7e" providerId="ADAL" clId="{A2BBD649-AF4C-42EB-BC8D-8DEE69D7C5F7}" dt="2023-04-25T07:21:36.904" v="140" actId="478"/>
          <ac:spMkLst>
            <pc:docMk/>
            <pc:sldMk cId="1066402094" sldId="955"/>
            <ac:spMk id="2" creationId="{E052686A-2EBC-01A1-6275-C7608C4C0465}"/>
          </ac:spMkLst>
        </pc:spChg>
        <pc:spChg chg="mod ord">
          <ac:chgData name="Melanie van Eijkelenburg" userId="e11879ab-c947-4f5e-b24f-b64d5a777e7e" providerId="ADAL" clId="{A2BBD649-AF4C-42EB-BC8D-8DEE69D7C5F7}" dt="2023-04-25T07:21:33.354" v="139" actId="700"/>
          <ac:spMkLst>
            <pc:docMk/>
            <pc:sldMk cId="1066402094" sldId="955"/>
            <ac:spMk id="4" creationId="{9161922D-05C7-980B-86EE-BCDB0059076B}"/>
          </ac:spMkLst>
        </pc:spChg>
        <pc:spChg chg="add del mod">
          <ac:chgData name="Melanie van Eijkelenburg" userId="e11879ab-c947-4f5e-b24f-b64d5a777e7e" providerId="ADAL" clId="{A2BBD649-AF4C-42EB-BC8D-8DEE69D7C5F7}" dt="2023-04-25T07:21:55.125" v="142" actId="931"/>
          <ac:spMkLst>
            <pc:docMk/>
            <pc:sldMk cId="1066402094" sldId="955"/>
            <ac:spMk id="6" creationId="{0F225203-9C2F-B2CC-73C1-DD2774683596}"/>
          </ac:spMkLst>
        </pc:spChg>
        <pc:spChg chg="del mod ord">
          <ac:chgData name="Melanie van Eijkelenburg" userId="e11879ab-c947-4f5e-b24f-b64d5a777e7e" providerId="ADAL" clId="{A2BBD649-AF4C-42EB-BC8D-8DEE69D7C5F7}" dt="2023-04-25T07:21:33.354" v="139" actId="700"/>
          <ac:spMkLst>
            <pc:docMk/>
            <pc:sldMk cId="1066402094" sldId="955"/>
            <ac:spMk id="9" creationId="{71662C2F-2503-B7CB-79D1-574ADC5D0F03}"/>
          </ac:spMkLst>
        </pc:spChg>
        <pc:spChg chg="del">
          <ac:chgData name="Melanie van Eijkelenburg" userId="e11879ab-c947-4f5e-b24f-b64d5a777e7e" providerId="ADAL" clId="{A2BBD649-AF4C-42EB-BC8D-8DEE69D7C5F7}" dt="2023-04-25T07:21:33.354" v="139" actId="700"/>
          <ac:spMkLst>
            <pc:docMk/>
            <pc:sldMk cId="1066402094" sldId="955"/>
            <ac:spMk id="10" creationId="{9C5727EE-F2E3-B4CF-0A83-E126B1AACDEC}"/>
          </ac:spMkLst>
        </pc:spChg>
        <pc:spChg chg="del">
          <ac:chgData name="Melanie van Eijkelenburg" userId="e11879ab-c947-4f5e-b24f-b64d5a777e7e" providerId="ADAL" clId="{A2BBD649-AF4C-42EB-BC8D-8DEE69D7C5F7}" dt="2023-04-25T07:21:33.354" v="139" actId="700"/>
          <ac:spMkLst>
            <pc:docMk/>
            <pc:sldMk cId="1066402094" sldId="955"/>
            <ac:spMk id="11" creationId="{4081A514-4258-60F8-E6CF-949B310297DC}"/>
          </ac:spMkLst>
        </pc:spChg>
        <pc:spChg chg="add del mod">
          <ac:chgData name="Melanie van Eijkelenburg" userId="e11879ab-c947-4f5e-b24f-b64d5a777e7e" providerId="ADAL" clId="{A2BBD649-AF4C-42EB-BC8D-8DEE69D7C5F7}" dt="2023-04-25T07:23:14.968" v="162" actId="931"/>
          <ac:spMkLst>
            <pc:docMk/>
            <pc:sldMk cId="1066402094" sldId="955"/>
            <ac:spMk id="15" creationId="{9C4DC2A1-DD76-CAC8-F76B-A5B935729DDC}"/>
          </ac:spMkLst>
        </pc:spChg>
        <pc:spChg chg="add del mod">
          <ac:chgData name="Melanie van Eijkelenburg" userId="e11879ab-c947-4f5e-b24f-b64d5a777e7e" providerId="ADAL" clId="{A2BBD649-AF4C-42EB-BC8D-8DEE69D7C5F7}" dt="2023-04-25T08:43:54.117" v="986" actId="931"/>
          <ac:spMkLst>
            <pc:docMk/>
            <pc:sldMk cId="1066402094" sldId="955"/>
            <ac:spMk id="18" creationId="{6336D09A-6B8E-B6EB-4572-1688BD856026}"/>
          </ac:spMkLst>
        </pc:spChg>
        <pc:spChg chg="add del mod">
          <ac:chgData name="Melanie van Eijkelenburg" userId="e11879ab-c947-4f5e-b24f-b64d5a777e7e" providerId="ADAL" clId="{A2BBD649-AF4C-42EB-BC8D-8DEE69D7C5F7}" dt="2023-04-25T07:26:56.805" v="187" actId="767"/>
          <ac:spMkLst>
            <pc:docMk/>
            <pc:sldMk cId="1066402094" sldId="955"/>
            <ac:spMk id="23" creationId="{E3F148AA-29F9-602A-B99C-26F2205582AE}"/>
          </ac:spMkLst>
        </pc:spChg>
        <pc:spChg chg="add del mod">
          <ac:chgData name="Melanie van Eijkelenburg" userId="e11879ab-c947-4f5e-b24f-b64d5a777e7e" providerId="ADAL" clId="{A2BBD649-AF4C-42EB-BC8D-8DEE69D7C5F7}" dt="2023-04-25T08:44:34.605" v="998" actId="478"/>
          <ac:spMkLst>
            <pc:docMk/>
            <pc:sldMk cId="1066402094" sldId="955"/>
            <ac:spMk id="24" creationId="{70D06474-1290-2A9C-1761-FA7E7980A974}"/>
          </ac:spMkLst>
        </pc:spChg>
        <pc:picChg chg="mod">
          <ac:chgData name="Melanie van Eijkelenburg" userId="e11879ab-c947-4f5e-b24f-b64d5a777e7e" providerId="ADAL" clId="{A2BBD649-AF4C-42EB-BC8D-8DEE69D7C5F7}" dt="2023-04-25T08:20:48.929" v="416" actId="1076"/>
          <ac:picMkLst>
            <pc:docMk/>
            <pc:sldMk cId="1066402094" sldId="955"/>
            <ac:picMk id="3" creationId="{BB647A51-B8A4-7A87-0E6F-D7FFDE864B93}"/>
          </ac:picMkLst>
        </pc:picChg>
        <pc:picChg chg="add mod modCrop">
          <ac:chgData name="Melanie van Eijkelenburg" userId="e11879ab-c947-4f5e-b24f-b64d5a777e7e" providerId="ADAL" clId="{A2BBD649-AF4C-42EB-BC8D-8DEE69D7C5F7}" dt="2023-04-25T08:44:42.845" v="1000" actId="18131"/>
          <ac:picMkLst>
            <pc:docMk/>
            <pc:sldMk cId="1066402094" sldId="955"/>
            <ac:picMk id="8" creationId="{44DB239A-3159-C5AB-6868-C94898D1DB75}"/>
          </ac:picMkLst>
        </pc:picChg>
        <pc:picChg chg="del mod ord modCrop">
          <ac:chgData name="Melanie van Eijkelenburg" userId="e11879ab-c947-4f5e-b24f-b64d5a777e7e" providerId="ADAL" clId="{A2BBD649-AF4C-42EB-BC8D-8DEE69D7C5F7}" dt="2023-04-25T07:21:59.749" v="145" actId="478"/>
          <ac:picMkLst>
            <pc:docMk/>
            <pc:sldMk cId="1066402094" sldId="955"/>
            <ac:picMk id="13" creationId="{00000000-0000-0000-0000-000000000000}"/>
          </ac:picMkLst>
        </pc:picChg>
        <pc:picChg chg="del mod ord modCrop">
          <ac:chgData name="Melanie van Eijkelenburg" userId="e11879ab-c947-4f5e-b24f-b64d5a777e7e" providerId="ADAL" clId="{A2BBD649-AF4C-42EB-BC8D-8DEE69D7C5F7}" dt="2023-04-25T07:21:37.729" v="141" actId="478"/>
          <ac:picMkLst>
            <pc:docMk/>
            <pc:sldMk cId="1066402094" sldId="955"/>
            <ac:picMk id="14" creationId="{00000000-0000-0000-0000-000000000000}"/>
          </ac:picMkLst>
        </pc:picChg>
        <pc:picChg chg="del mod ord modCrop">
          <ac:chgData name="Melanie van Eijkelenburg" userId="e11879ab-c947-4f5e-b24f-b64d5a777e7e" providerId="ADAL" clId="{A2BBD649-AF4C-42EB-BC8D-8DEE69D7C5F7}" dt="2023-04-25T07:22:00.361" v="146" actId="478"/>
          <ac:picMkLst>
            <pc:docMk/>
            <pc:sldMk cId="1066402094" sldId="955"/>
            <ac:picMk id="17" creationId="{00000000-0000-0000-0000-000000000000}"/>
          </ac:picMkLst>
        </pc:picChg>
        <pc:picChg chg="add del mod modCrop">
          <ac:chgData name="Melanie van Eijkelenburg" userId="e11879ab-c947-4f5e-b24f-b64d5a777e7e" providerId="ADAL" clId="{A2BBD649-AF4C-42EB-BC8D-8DEE69D7C5F7}" dt="2023-04-25T08:44:37.884" v="999" actId="1076"/>
          <ac:picMkLst>
            <pc:docMk/>
            <pc:sldMk cId="1066402094" sldId="955"/>
            <ac:picMk id="20" creationId="{A87DC489-08B5-DB56-A99E-707CF16D0AD4}"/>
          </ac:picMkLst>
        </pc:picChg>
        <pc:picChg chg="add del mod modCrop">
          <ac:chgData name="Melanie van Eijkelenburg" userId="e11879ab-c947-4f5e-b24f-b64d5a777e7e" providerId="ADAL" clId="{A2BBD649-AF4C-42EB-BC8D-8DEE69D7C5F7}" dt="2023-04-25T07:23:12.789" v="160" actId="931"/>
          <ac:picMkLst>
            <pc:docMk/>
            <pc:sldMk cId="1066402094" sldId="955"/>
            <ac:picMk id="22" creationId="{7D55AF57-9A40-03D6-03CE-B91FBF68E76B}"/>
          </ac:picMkLst>
        </pc:picChg>
        <pc:picChg chg="add del mod modCrop">
          <ac:chgData name="Melanie van Eijkelenburg" userId="e11879ab-c947-4f5e-b24f-b64d5a777e7e" providerId="ADAL" clId="{A2BBD649-AF4C-42EB-BC8D-8DEE69D7C5F7}" dt="2023-04-25T08:42:45.594" v="956" actId="931"/>
          <ac:picMkLst>
            <pc:docMk/>
            <pc:sldMk cId="1066402094" sldId="955"/>
            <ac:picMk id="26" creationId="{B417C8C8-D005-EF8A-7B08-626BA85BA5A3}"/>
          </ac:picMkLst>
        </pc:picChg>
        <pc:picChg chg="add del mod modCrop">
          <ac:chgData name="Melanie van Eijkelenburg" userId="e11879ab-c947-4f5e-b24f-b64d5a777e7e" providerId="ADAL" clId="{A2BBD649-AF4C-42EB-BC8D-8DEE69D7C5F7}" dt="2023-04-25T08:43:47.563" v="983" actId="931"/>
          <ac:picMkLst>
            <pc:docMk/>
            <pc:sldMk cId="1066402094" sldId="955"/>
            <ac:picMk id="28" creationId="{03FD1D7F-D0A9-4EEE-3F1C-97F608E49060}"/>
          </ac:picMkLst>
        </pc:picChg>
        <pc:picChg chg="add mod modCrop">
          <ac:chgData name="Melanie van Eijkelenburg" userId="e11879ab-c947-4f5e-b24f-b64d5a777e7e" providerId="ADAL" clId="{A2BBD649-AF4C-42EB-BC8D-8DEE69D7C5F7}" dt="2023-04-25T08:44:37.884" v="999" actId="1076"/>
          <ac:picMkLst>
            <pc:docMk/>
            <pc:sldMk cId="1066402094" sldId="955"/>
            <ac:picMk id="30" creationId="{84FF487A-0D7C-4B78-F517-FE86218EDB90}"/>
          </ac:picMkLst>
        </pc:picChg>
      </pc:sldChg>
      <pc:sldChg chg="new del">
        <pc:chgData name="Melanie van Eijkelenburg" userId="e11879ab-c947-4f5e-b24f-b64d5a777e7e" providerId="ADAL" clId="{A2BBD649-AF4C-42EB-BC8D-8DEE69D7C5F7}" dt="2023-04-25T07:20:44.277" v="114" actId="680"/>
        <pc:sldMkLst>
          <pc:docMk/>
          <pc:sldMk cId="2512584291" sldId="955"/>
        </pc:sldMkLst>
      </pc:sldChg>
      <pc:sldChg chg="addSp delSp modSp add del mod modClrScheme delAnim modAnim chgLayout">
        <pc:chgData name="Melanie van Eijkelenburg" userId="e11879ab-c947-4f5e-b24f-b64d5a777e7e" providerId="ADAL" clId="{A2BBD649-AF4C-42EB-BC8D-8DEE69D7C5F7}" dt="2023-04-25T08:38:42.128" v="899" actId="47"/>
        <pc:sldMkLst>
          <pc:docMk/>
          <pc:sldMk cId="485098349" sldId="956"/>
        </pc:sldMkLst>
        <pc:spChg chg="del mod ord">
          <ac:chgData name="Melanie van Eijkelenburg" userId="e11879ab-c947-4f5e-b24f-b64d5a777e7e" providerId="ADAL" clId="{A2BBD649-AF4C-42EB-BC8D-8DEE69D7C5F7}" dt="2023-04-25T07:30:31.045" v="262" actId="478"/>
          <ac:spMkLst>
            <pc:docMk/>
            <pc:sldMk cId="485098349" sldId="956"/>
            <ac:spMk id="2" creationId="{389DCE53-C485-B429-0405-6FDEF5F3F707}"/>
          </ac:spMkLst>
        </pc:spChg>
        <pc:spChg chg="mod ord">
          <ac:chgData name="Melanie van Eijkelenburg" userId="e11879ab-c947-4f5e-b24f-b64d5a777e7e" providerId="ADAL" clId="{A2BBD649-AF4C-42EB-BC8D-8DEE69D7C5F7}" dt="2023-04-25T07:42:11.273" v="368" actId="20577"/>
          <ac:spMkLst>
            <pc:docMk/>
            <pc:sldMk cId="485098349" sldId="956"/>
            <ac:spMk id="3" creationId="{CF3B7C68-95D5-2723-6905-308276DEF269}"/>
          </ac:spMkLst>
        </pc:spChg>
        <pc:spChg chg="add del mod ord">
          <ac:chgData name="Melanie van Eijkelenburg" userId="e11879ab-c947-4f5e-b24f-b64d5a777e7e" providerId="ADAL" clId="{A2BBD649-AF4C-42EB-BC8D-8DEE69D7C5F7}" dt="2023-04-25T07:28:04.252" v="217" actId="700"/>
          <ac:spMkLst>
            <pc:docMk/>
            <pc:sldMk cId="485098349" sldId="956"/>
            <ac:spMk id="5" creationId="{ADBADB8B-6A58-CBB5-6138-6CCD8478D675}"/>
          </ac:spMkLst>
        </pc:spChg>
        <pc:spChg chg="del mod ord">
          <ac:chgData name="Melanie van Eijkelenburg" userId="e11879ab-c947-4f5e-b24f-b64d5a777e7e" providerId="ADAL" clId="{A2BBD649-AF4C-42EB-BC8D-8DEE69D7C5F7}" dt="2023-04-25T07:28:04.252" v="217" actId="700"/>
          <ac:spMkLst>
            <pc:docMk/>
            <pc:sldMk cId="485098349" sldId="956"/>
            <ac:spMk id="6" creationId="{3C871A09-6939-EA83-F22B-3451B957E268}"/>
          </ac:spMkLst>
        </pc:spChg>
        <pc:spChg chg="add del mod ord">
          <ac:chgData name="Melanie van Eijkelenburg" userId="e11879ab-c947-4f5e-b24f-b64d5a777e7e" providerId="ADAL" clId="{A2BBD649-AF4C-42EB-BC8D-8DEE69D7C5F7}" dt="2023-04-25T07:28:21.107" v="218" actId="700"/>
          <ac:spMkLst>
            <pc:docMk/>
            <pc:sldMk cId="485098349" sldId="956"/>
            <ac:spMk id="7" creationId="{08951B05-0C1C-64E9-3CBE-5AA363EEB12A}"/>
          </ac:spMkLst>
        </pc:spChg>
        <pc:spChg chg="add del mod ord">
          <ac:chgData name="Melanie van Eijkelenburg" userId="e11879ab-c947-4f5e-b24f-b64d5a777e7e" providerId="ADAL" clId="{A2BBD649-AF4C-42EB-BC8D-8DEE69D7C5F7}" dt="2023-04-25T07:29:50.345" v="252" actId="478"/>
          <ac:spMkLst>
            <pc:docMk/>
            <pc:sldMk cId="485098349" sldId="956"/>
            <ac:spMk id="9" creationId="{F7601559-E7F2-DCF2-8D8A-2A55B2DF395E}"/>
          </ac:spMkLst>
        </pc:spChg>
        <pc:spChg chg="add mod ord">
          <ac:chgData name="Melanie van Eijkelenburg" userId="e11879ab-c947-4f5e-b24f-b64d5a777e7e" providerId="ADAL" clId="{A2BBD649-AF4C-42EB-BC8D-8DEE69D7C5F7}" dt="2023-04-25T07:42:30.281" v="372" actId="1076"/>
          <ac:spMkLst>
            <pc:docMk/>
            <pc:sldMk cId="485098349" sldId="956"/>
            <ac:spMk id="11" creationId="{DB3C1994-4C33-2D63-497B-7808A8E10274}"/>
          </ac:spMkLst>
        </pc:spChg>
        <pc:spChg chg="add mod ord">
          <ac:chgData name="Melanie van Eijkelenburg" userId="e11879ab-c947-4f5e-b24f-b64d5a777e7e" providerId="ADAL" clId="{A2BBD649-AF4C-42EB-BC8D-8DEE69D7C5F7}" dt="2023-04-25T07:30:26.144" v="261" actId="167"/>
          <ac:spMkLst>
            <pc:docMk/>
            <pc:sldMk cId="485098349" sldId="956"/>
            <ac:spMk id="12" creationId="{106602F0-AF4A-24D2-C5A9-AD1D2A5EFE50}"/>
          </ac:spMkLst>
        </pc:spChg>
        <pc:spChg chg="mod">
          <ac:chgData name="Melanie van Eijkelenburg" userId="e11879ab-c947-4f5e-b24f-b64d5a777e7e" providerId="ADAL" clId="{A2BBD649-AF4C-42EB-BC8D-8DEE69D7C5F7}" dt="2023-04-25T07:28:31.373" v="221" actId="21"/>
          <ac:spMkLst>
            <pc:docMk/>
            <pc:sldMk cId="485098349" sldId="956"/>
            <ac:spMk id="14" creationId="{078F4B6A-3CDD-979E-E8CD-D25947A74B2B}"/>
          </ac:spMkLst>
        </pc:spChg>
        <pc:spChg chg="del mod">
          <ac:chgData name="Melanie van Eijkelenburg" userId="e11879ab-c947-4f5e-b24f-b64d5a777e7e" providerId="ADAL" clId="{A2BBD649-AF4C-42EB-BC8D-8DEE69D7C5F7}" dt="2023-04-25T07:28:41.310" v="228" actId="478"/>
          <ac:spMkLst>
            <pc:docMk/>
            <pc:sldMk cId="485098349" sldId="956"/>
            <ac:spMk id="16" creationId="{433D86A3-F304-EFE9-FEBF-2042DF2CD0A6}"/>
          </ac:spMkLst>
        </pc:spChg>
        <pc:spChg chg="add del mod">
          <ac:chgData name="Melanie van Eijkelenburg" userId="e11879ab-c947-4f5e-b24f-b64d5a777e7e" providerId="ADAL" clId="{A2BBD649-AF4C-42EB-BC8D-8DEE69D7C5F7}" dt="2023-04-25T07:30:32.510" v="263" actId="478"/>
          <ac:spMkLst>
            <pc:docMk/>
            <pc:sldMk cId="485098349" sldId="956"/>
            <ac:spMk id="18" creationId="{73551C7F-0E77-AA30-408B-8CF4B78E056E}"/>
          </ac:spMkLst>
        </pc:spChg>
        <pc:picChg chg="mod">
          <ac:chgData name="Melanie van Eijkelenburg" userId="e11879ab-c947-4f5e-b24f-b64d5a777e7e" providerId="ADAL" clId="{A2BBD649-AF4C-42EB-BC8D-8DEE69D7C5F7}" dt="2023-04-25T07:42:30.477" v="373" actId="1076"/>
          <ac:picMkLst>
            <pc:docMk/>
            <pc:sldMk cId="485098349" sldId="956"/>
            <ac:picMk id="8" creationId="{FE1137CB-6FEC-31A6-F7F1-3275476101C8}"/>
          </ac:picMkLst>
        </pc:picChg>
        <pc:picChg chg="mod">
          <ac:chgData name="Melanie van Eijkelenburg" userId="e11879ab-c947-4f5e-b24f-b64d5a777e7e" providerId="ADAL" clId="{A2BBD649-AF4C-42EB-BC8D-8DEE69D7C5F7}" dt="2023-04-25T07:42:30.672" v="374" actId="1076"/>
          <ac:picMkLst>
            <pc:docMk/>
            <pc:sldMk cId="485098349" sldId="956"/>
            <ac:picMk id="10" creationId="{A7F3AABC-9F29-0E36-9881-9F5EB8410B86}"/>
          </ac:picMkLst>
        </pc:picChg>
        <pc:picChg chg="mod">
          <ac:chgData name="Melanie van Eijkelenburg" userId="e11879ab-c947-4f5e-b24f-b64d5a777e7e" providerId="ADAL" clId="{A2BBD649-AF4C-42EB-BC8D-8DEE69D7C5F7}" dt="2023-04-25T08:32:39.781" v="745" actId="1076"/>
          <ac:picMkLst>
            <pc:docMk/>
            <pc:sldMk cId="485098349" sldId="956"/>
            <ac:picMk id="13" creationId="{907D2EE5-51F3-8308-3630-A7522A86526B}"/>
          </ac:picMkLst>
        </pc:picChg>
        <pc:picChg chg="mod">
          <ac:chgData name="Melanie van Eijkelenburg" userId="e11879ab-c947-4f5e-b24f-b64d5a777e7e" providerId="ADAL" clId="{A2BBD649-AF4C-42EB-BC8D-8DEE69D7C5F7}" dt="2023-04-25T08:32:42.069" v="746" actId="1076"/>
          <ac:picMkLst>
            <pc:docMk/>
            <pc:sldMk cId="485098349" sldId="956"/>
            <ac:picMk id="15" creationId="{E94CE4C6-DBA4-D807-296C-DA7FB49E3C0D}"/>
          </ac:picMkLst>
        </pc:picChg>
      </pc:sldChg>
      <pc:sldChg chg="addSp delSp modSp add del mod modClrScheme addAnim delAnim chgLayout">
        <pc:chgData name="Melanie van Eijkelenburg" userId="e11879ab-c947-4f5e-b24f-b64d5a777e7e" providerId="ADAL" clId="{A2BBD649-AF4C-42EB-BC8D-8DEE69D7C5F7}" dt="2023-04-25T08:56:14.255" v="1046" actId="47"/>
        <pc:sldMkLst>
          <pc:docMk/>
          <pc:sldMk cId="1202896287" sldId="957"/>
        </pc:sldMkLst>
        <pc:spChg chg="mod ord">
          <ac:chgData name="Melanie van Eijkelenburg" userId="e11879ab-c947-4f5e-b24f-b64d5a777e7e" providerId="ADAL" clId="{A2BBD649-AF4C-42EB-BC8D-8DEE69D7C5F7}" dt="2023-04-25T08:54:30.868" v="1022" actId="700"/>
          <ac:spMkLst>
            <pc:docMk/>
            <pc:sldMk cId="1202896287" sldId="957"/>
            <ac:spMk id="3" creationId="{CF3B7C68-95D5-2723-6905-308276DEF269}"/>
          </ac:spMkLst>
        </pc:spChg>
        <pc:spChg chg="add del mod ord">
          <ac:chgData name="Melanie van Eijkelenburg" userId="e11879ab-c947-4f5e-b24f-b64d5a777e7e" providerId="ADAL" clId="{A2BBD649-AF4C-42EB-BC8D-8DEE69D7C5F7}" dt="2023-04-25T07:32:19.425" v="273" actId="478"/>
          <ac:spMkLst>
            <pc:docMk/>
            <pc:sldMk cId="1202896287" sldId="957"/>
            <ac:spMk id="4" creationId="{264CBE4F-4AE2-B9D6-0993-35D236D61DEB}"/>
          </ac:spMkLst>
        </pc:spChg>
        <pc:spChg chg="add del mod ord">
          <ac:chgData name="Melanie van Eijkelenburg" userId="e11879ab-c947-4f5e-b24f-b64d5a777e7e" providerId="ADAL" clId="{A2BBD649-AF4C-42EB-BC8D-8DEE69D7C5F7}" dt="2023-04-25T08:54:30.868" v="1022" actId="700"/>
          <ac:spMkLst>
            <pc:docMk/>
            <pc:sldMk cId="1202896287" sldId="957"/>
            <ac:spMk id="5" creationId="{816A0688-8DCD-F417-956F-F86A9BB26343}"/>
          </ac:spMkLst>
        </pc:spChg>
        <pc:spChg chg="mod ord">
          <ac:chgData name="Melanie van Eijkelenburg" userId="e11879ab-c947-4f5e-b24f-b64d5a777e7e" providerId="ADAL" clId="{A2BBD649-AF4C-42EB-BC8D-8DEE69D7C5F7}" dt="2023-04-25T08:54:30.868" v="1022" actId="700"/>
          <ac:spMkLst>
            <pc:docMk/>
            <pc:sldMk cId="1202896287" sldId="957"/>
            <ac:spMk id="6" creationId="{3C871A09-6939-EA83-F22B-3451B957E268}"/>
          </ac:spMkLst>
        </pc:spChg>
        <pc:spChg chg="add del">
          <ac:chgData name="Melanie van Eijkelenburg" userId="e11879ab-c947-4f5e-b24f-b64d5a777e7e" providerId="ADAL" clId="{A2BBD649-AF4C-42EB-BC8D-8DEE69D7C5F7}" dt="2023-04-25T08:54:30.448" v="1021" actId="478"/>
          <ac:spMkLst>
            <pc:docMk/>
            <pc:sldMk cId="1202896287" sldId="957"/>
            <ac:spMk id="10" creationId="{0809D584-E252-492C-1C48-CEE2D0AF7279}"/>
          </ac:spMkLst>
        </pc:spChg>
      </pc:sldChg>
      <pc:sldChg chg="new del">
        <pc:chgData name="Melanie van Eijkelenburg" userId="e11879ab-c947-4f5e-b24f-b64d5a777e7e" providerId="ADAL" clId="{A2BBD649-AF4C-42EB-BC8D-8DEE69D7C5F7}" dt="2023-04-25T07:29:27.927" v="243" actId="680"/>
        <pc:sldMkLst>
          <pc:docMk/>
          <pc:sldMk cId="2229134528" sldId="957"/>
        </pc:sldMkLst>
      </pc:sldChg>
      <pc:sldChg chg="addSp delSp modSp add del mod modClrScheme chgLayout">
        <pc:chgData name="Melanie van Eijkelenburg" userId="e11879ab-c947-4f5e-b24f-b64d5a777e7e" providerId="ADAL" clId="{A2BBD649-AF4C-42EB-BC8D-8DEE69D7C5F7}" dt="2023-04-25T08:58:03.718" v="1054" actId="47"/>
        <pc:sldMkLst>
          <pc:docMk/>
          <pc:sldMk cId="1772111681" sldId="958"/>
        </pc:sldMkLst>
        <pc:spChg chg="mod ord">
          <ac:chgData name="Melanie van Eijkelenburg" userId="e11879ab-c947-4f5e-b24f-b64d5a777e7e" providerId="ADAL" clId="{A2BBD649-AF4C-42EB-BC8D-8DEE69D7C5F7}" dt="2023-04-25T07:40:02.313" v="352" actId="20577"/>
          <ac:spMkLst>
            <pc:docMk/>
            <pc:sldMk cId="1772111681" sldId="958"/>
            <ac:spMk id="2" creationId="{389DCE53-C485-B429-0405-6FDEF5F3F707}"/>
          </ac:spMkLst>
        </pc:spChg>
        <pc:spChg chg="mod ord">
          <ac:chgData name="Melanie van Eijkelenburg" userId="e11879ab-c947-4f5e-b24f-b64d5a777e7e" providerId="ADAL" clId="{A2BBD649-AF4C-42EB-BC8D-8DEE69D7C5F7}" dt="2023-04-25T07:40:00.328" v="349" actId="700"/>
          <ac:spMkLst>
            <pc:docMk/>
            <pc:sldMk cId="1772111681" sldId="958"/>
            <ac:spMk id="3" creationId="{CF3B7C68-95D5-2723-6905-308276DEF269}"/>
          </ac:spMkLst>
        </pc:spChg>
        <pc:spChg chg="add del mod ord">
          <ac:chgData name="Melanie van Eijkelenburg" userId="e11879ab-c947-4f5e-b24f-b64d5a777e7e" providerId="ADAL" clId="{A2BBD649-AF4C-42EB-BC8D-8DEE69D7C5F7}" dt="2023-04-25T07:34:07.980" v="288" actId="931"/>
          <ac:spMkLst>
            <pc:docMk/>
            <pc:sldMk cId="1772111681" sldId="958"/>
            <ac:spMk id="4" creationId="{FD94BC25-1670-65B2-1939-D5BB7BC80487}"/>
          </ac:spMkLst>
        </pc:spChg>
        <pc:spChg chg="del mod ord">
          <ac:chgData name="Melanie van Eijkelenburg" userId="e11879ab-c947-4f5e-b24f-b64d5a777e7e" providerId="ADAL" clId="{A2BBD649-AF4C-42EB-BC8D-8DEE69D7C5F7}" dt="2023-04-25T07:33:12.739" v="279" actId="478"/>
          <ac:spMkLst>
            <pc:docMk/>
            <pc:sldMk cId="1772111681" sldId="958"/>
            <ac:spMk id="6" creationId="{3C871A09-6939-EA83-F22B-3451B957E268}"/>
          </ac:spMkLst>
        </pc:spChg>
        <pc:spChg chg="add del mod">
          <ac:chgData name="Melanie van Eijkelenburg" userId="e11879ab-c947-4f5e-b24f-b64d5a777e7e" providerId="ADAL" clId="{A2BBD649-AF4C-42EB-BC8D-8DEE69D7C5F7}" dt="2023-04-25T07:40:00.002" v="348" actId="478"/>
          <ac:spMkLst>
            <pc:docMk/>
            <pc:sldMk cId="1772111681" sldId="958"/>
            <ac:spMk id="8" creationId="{7B751B25-36BD-BC13-3EE2-CAC804A54C2E}"/>
          </ac:spMkLst>
        </pc:spChg>
        <pc:spChg chg="add del mod">
          <ac:chgData name="Melanie van Eijkelenburg" userId="e11879ab-c947-4f5e-b24f-b64d5a777e7e" providerId="ADAL" clId="{A2BBD649-AF4C-42EB-BC8D-8DEE69D7C5F7}" dt="2023-04-25T07:34:21.021" v="294" actId="478"/>
          <ac:spMkLst>
            <pc:docMk/>
            <pc:sldMk cId="1772111681" sldId="958"/>
            <ac:spMk id="14" creationId="{070CAE9A-A4C3-C448-40C4-9B7B2FB4D045}"/>
          </ac:spMkLst>
        </pc:spChg>
        <pc:spChg chg="add mod ord">
          <ac:chgData name="Melanie van Eijkelenburg" userId="e11879ab-c947-4f5e-b24f-b64d5a777e7e" providerId="ADAL" clId="{A2BBD649-AF4C-42EB-BC8D-8DEE69D7C5F7}" dt="2023-04-25T07:40:03.816" v="356" actId="403"/>
          <ac:spMkLst>
            <pc:docMk/>
            <pc:sldMk cId="1772111681" sldId="958"/>
            <ac:spMk id="15" creationId="{4BFA9A4F-11C7-D269-9F65-F26034E9B72D}"/>
          </ac:spMkLst>
        </pc:spChg>
        <pc:picChg chg="mod">
          <ac:chgData name="Melanie van Eijkelenburg" userId="e11879ab-c947-4f5e-b24f-b64d5a777e7e" providerId="ADAL" clId="{A2BBD649-AF4C-42EB-BC8D-8DEE69D7C5F7}" dt="2023-04-25T07:42:31.992" v="378" actId="1036"/>
          <ac:picMkLst>
            <pc:docMk/>
            <pc:sldMk cId="1772111681" sldId="958"/>
            <ac:picMk id="7" creationId="{050E57D0-11A5-D13E-3776-2B6D6ABF540D}"/>
          </ac:picMkLst>
        </pc:picChg>
        <pc:picChg chg="add del mod">
          <ac:chgData name="Melanie van Eijkelenburg" userId="e11879ab-c947-4f5e-b24f-b64d5a777e7e" providerId="ADAL" clId="{A2BBD649-AF4C-42EB-BC8D-8DEE69D7C5F7}" dt="2023-04-25T07:33:45.844" v="287" actId="931"/>
          <ac:picMkLst>
            <pc:docMk/>
            <pc:sldMk cId="1772111681" sldId="958"/>
            <ac:picMk id="10" creationId="{AC36103A-8966-6747-4419-3EDC28EAD7E1}"/>
          </ac:picMkLst>
        </pc:picChg>
        <pc:picChg chg="add del mod modCrop">
          <ac:chgData name="Melanie van Eijkelenburg" userId="e11879ab-c947-4f5e-b24f-b64d5a777e7e" providerId="ADAL" clId="{A2BBD649-AF4C-42EB-BC8D-8DEE69D7C5F7}" dt="2023-04-25T07:34:19.629" v="293" actId="478"/>
          <ac:picMkLst>
            <pc:docMk/>
            <pc:sldMk cId="1772111681" sldId="958"/>
            <ac:picMk id="12" creationId="{24F0A1D4-BBA1-F169-E9F9-87F7882D0732}"/>
          </ac:picMkLst>
        </pc:picChg>
      </pc:sldChg>
      <pc:sldChg chg="addSp delSp modSp add mod modClrScheme modAnim chgLayout">
        <pc:chgData name="Melanie van Eijkelenburg" userId="e11879ab-c947-4f5e-b24f-b64d5a777e7e" providerId="ADAL" clId="{A2BBD649-AF4C-42EB-BC8D-8DEE69D7C5F7}" dt="2023-04-25T09:05:31.131" v="1191" actId="14100"/>
        <pc:sldMkLst>
          <pc:docMk/>
          <pc:sldMk cId="2452803490" sldId="959"/>
        </pc:sldMkLst>
        <pc:spChg chg="add mod ord">
          <ac:chgData name="Melanie van Eijkelenburg" userId="e11879ab-c947-4f5e-b24f-b64d5a777e7e" providerId="ADAL" clId="{A2BBD649-AF4C-42EB-BC8D-8DEE69D7C5F7}" dt="2023-04-25T08:32:29.916" v="743" actId="14100"/>
          <ac:spMkLst>
            <pc:docMk/>
            <pc:sldMk cId="2452803490" sldId="959"/>
            <ac:spMk id="2" creationId="{D6521C1E-4D1D-F7AA-0C2B-CAC7E6741598}"/>
          </ac:spMkLst>
        </pc:spChg>
        <pc:spChg chg="mod ord">
          <ac:chgData name="Melanie van Eijkelenburg" userId="e11879ab-c947-4f5e-b24f-b64d5a777e7e" providerId="ADAL" clId="{A2BBD649-AF4C-42EB-BC8D-8DEE69D7C5F7}" dt="2023-04-25T08:32:07.774" v="734" actId="1076"/>
          <ac:spMkLst>
            <pc:docMk/>
            <pc:sldMk cId="2452803490" sldId="959"/>
            <ac:spMk id="3" creationId="{CF3B7C68-95D5-2723-6905-308276DEF269}"/>
          </ac:spMkLst>
        </pc:spChg>
        <pc:spChg chg="add mod">
          <ac:chgData name="Melanie van Eijkelenburg" userId="e11879ab-c947-4f5e-b24f-b64d5a777e7e" providerId="ADAL" clId="{A2BBD649-AF4C-42EB-BC8D-8DEE69D7C5F7}" dt="2023-04-25T08:35:41.088" v="849" actId="21"/>
          <ac:spMkLst>
            <pc:docMk/>
            <pc:sldMk cId="2452803490" sldId="959"/>
            <ac:spMk id="5" creationId="{4C3AC03E-F47D-B22A-0E71-24EDE53308BF}"/>
          </ac:spMkLst>
        </pc:spChg>
        <pc:spChg chg="add mod">
          <ac:chgData name="Melanie van Eijkelenburg" userId="e11879ab-c947-4f5e-b24f-b64d5a777e7e" providerId="ADAL" clId="{A2BBD649-AF4C-42EB-BC8D-8DEE69D7C5F7}" dt="2023-04-25T09:05:10.505" v="1159" actId="403"/>
          <ac:spMkLst>
            <pc:docMk/>
            <pc:sldMk cId="2452803490" sldId="959"/>
            <ac:spMk id="6" creationId="{F0FCF96B-2C70-0C93-A193-5A3891FFA2EE}"/>
          </ac:spMkLst>
        </pc:spChg>
        <pc:spChg chg="add mod">
          <ac:chgData name="Melanie van Eijkelenburg" userId="e11879ab-c947-4f5e-b24f-b64d5a777e7e" providerId="ADAL" clId="{A2BBD649-AF4C-42EB-BC8D-8DEE69D7C5F7}" dt="2023-04-25T08:37:08.675" v="879" actId="948"/>
          <ac:spMkLst>
            <pc:docMk/>
            <pc:sldMk cId="2452803490" sldId="959"/>
            <ac:spMk id="7" creationId="{63B3911F-899A-5535-8FC1-D06326F0D40D}"/>
          </ac:spMkLst>
        </pc:spChg>
        <pc:spChg chg="mod ord">
          <ac:chgData name="Melanie van Eijkelenburg" userId="e11879ab-c947-4f5e-b24f-b64d5a777e7e" providerId="ADAL" clId="{A2BBD649-AF4C-42EB-BC8D-8DEE69D7C5F7}" dt="2023-04-25T09:05:31.131" v="1191" actId="14100"/>
          <ac:spMkLst>
            <pc:docMk/>
            <pc:sldMk cId="2452803490" sldId="959"/>
            <ac:spMk id="11" creationId="{DB3C1994-4C33-2D63-497B-7808A8E10274}"/>
          </ac:spMkLst>
        </pc:spChg>
        <pc:spChg chg="del">
          <ac:chgData name="Melanie van Eijkelenburg" userId="e11879ab-c947-4f5e-b24f-b64d5a777e7e" providerId="ADAL" clId="{A2BBD649-AF4C-42EB-BC8D-8DEE69D7C5F7}" dt="2023-04-25T08:32:55.596" v="751" actId="478"/>
          <ac:spMkLst>
            <pc:docMk/>
            <pc:sldMk cId="2452803490" sldId="959"/>
            <ac:spMk id="12" creationId="{106602F0-AF4A-24D2-C5A9-AD1D2A5EFE50}"/>
          </ac:spMkLst>
        </pc:spChg>
        <pc:spChg chg="add mod">
          <ac:chgData name="Melanie van Eijkelenburg" userId="e11879ab-c947-4f5e-b24f-b64d5a777e7e" providerId="ADAL" clId="{A2BBD649-AF4C-42EB-BC8D-8DEE69D7C5F7}" dt="2023-04-25T09:05:13.465" v="1160" actId="403"/>
          <ac:spMkLst>
            <pc:docMk/>
            <pc:sldMk cId="2452803490" sldId="959"/>
            <ac:spMk id="16" creationId="{0EFDF99B-C4D9-3C8A-D405-2CC0D7429EF8}"/>
          </ac:spMkLst>
        </pc:spChg>
        <pc:spChg chg="add del mod">
          <ac:chgData name="Melanie van Eijkelenburg" userId="e11879ab-c947-4f5e-b24f-b64d5a777e7e" providerId="ADAL" clId="{A2BBD649-AF4C-42EB-BC8D-8DEE69D7C5F7}" dt="2023-04-25T08:37:09.679" v="881"/>
          <ac:spMkLst>
            <pc:docMk/>
            <pc:sldMk cId="2452803490" sldId="959"/>
            <ac:spMk id="17" creationId="{7A729D48-AD9C-D51E-D4DC-8C6CA9B21BB0}"/>
          </ac:spMkLst>
        </pc:spChg>
        <pc:spChg chg="add mod">
          <ac:chgData name="Melanie van Eijkelenburg" userId="e11879ab-c947-4f5e-b24f-b64d5a777e7e" providerId="ADAL" clId="{A2BBD649-AF4C-42EB-BC8D-8DEE69D7C5F7}" dt="2023-04-25T08:38:13.828" v="892" actId="21"/>
          <ac:spMkLst>
            <pc:docMk/>
            <pc:sldMk cId="2452803490" sldId="959"/>
            <ac:spMk id="18" creationId="{6DA9323C-039C-42B0-75FD-4250AF698785}"/>
          </ac:spMkLst>
        </pc:spChg>
        <pc:spChg chg="add mod">
          <ac:chgData name="Melanie van Eijkelenburg" userId="e11879ab-c947-4f5e-b24f-b64d5a777e7e" providerId="ADAL" clId="{A2BBD649-AF4C-42EB-BC8D-8DEE69D7C5F7}" dt="2023-04-25T09:05:17.527" v="1161" actId="403"/>
          <ac:spMkLst>
            <pc:docMk/>
            <pc:sldMk cId="2452803490" sldId="959"/>
            <ac:spMk id="21" creationId="{29D9D735-0E06-D60F-2280-491970CE29F9}"/>
          </ac:spMkLst>
        </pc:spChg>
        <pc:spChg chg="add mod">
          <ac:chgData name="Melanie van Eijkelenburg" userId="e11879ab-c947-4f5e-b24f-b64d5a777e7e" providerId="ADAL" clId="{A2BBD649-AF4C-42EB-BC8D-8DEE69D7C5F7}" dt="2023-04-25T08:40:11.477" v="923"/>
          <ac:spMkLst>
            <pc:docMk/>
            <pc:sldMk cId="2452803490" sldId="959"/>
            <ac:spMk id="24" creationId="{CD1E0E07-50E2-2D63-D837-FECE444885F3}"/>
          </ac:spMkLst>
        </pc:spChg>
        <pc:picChg chg="del">
          <ac:chgData name="Melanie van Eijkelenburg" userId="e11879ab-c947-4f5e-b24f-b64d5a777e7e" providerId="ADAL" clId="{A2BBD649-AF4C-42EB-BC8D-8DEE69D7C5F7}" dt="2023-04-25T08:31:30.975" v="724" actId="478"/>
          <ac:picMkLst>
            <pc:docMk/>
            <pc:sldMk cId="2452803490" sldId="959"/>
            <ac:picMk id="4" creationId="{A7728ABA-0ABC-EC19-A46A-3B9C0279EF19}"/>
          </ac:picMkLst>
        </pc:picChg>
        <pc:picChg chg="del mod">
          <ac:chgData name="Melanie van Eijkelenburg" userId="e11879ab-c947-4f5e-b24f-b64d5a777e7e" providerId="ADAL" clId="{A2BBD649-AF4C-42EB-BC8D-8DEE69D7C5F7}" dt="2023-04-25T08:34:22.959" v="827" actId="478"/>
          <ac:picMkLst>
            <pc:docMk/>
            <pc:sldMk cId="2452803490" sldId="959"/>
            <ac:picMk id="8" creationId="{FE1137CB-6FEC-31A6-F7F1-3275476101C8}"/>
          </ac:picMkLst>
        </pc:picChg>
        <pc:picChg chg="add mod">
          <ac:chgData name="Melanie van Eijkelenburg" userId="e11879ab-c947-4f5e-b24f-b64d5a777e7e" providerId="ADAL" clId="{A2BBD649-AF4C-42EB-BC8D-8DEE69D7C5F7}" dt="2023-04-25T08:34:13.894" v="821" actId="1076"/>
          <ac:picMkLst>
            <pc:docMk/>
            <pc:sldMk cId="2452803490" sldId="959"/>
            <ac:picMk id="9" creationId="{1C704F6F-7265-736B-42E9-E413EBBB7A27}"/>
          </ac:picMkLst>
        </pc:picChg>
        <pc:picChg chg="mod modCrop">
          <ac:chgData name="Melanie van Eijkelenburg" userId="e11879ab-c947-4f5e-b24f-b64d5a777e7e" providerId="ADAL" clId="{A2BBD649-AF4C-42EB-BC8D-8DEE69D7C5F7}" dt="2023-04-25T08:33:52.868" v="816" actId="732"/>
          <ac:picMkLst>
            <pc:docMk/>
            <pc:sldMk cId="2452803490" sldId="959"/>
            <ac:picMk id="10" creationId="{A7F3AABC-9F29-0E36-9881-9F5EB8410B86}"/>
          </ac:picMkLst>
        </pc:picChg>
        <pc:picChg chg="mod">
          <ac:chgData name="Melanie van Eijkelenburg" userId="e11879ab-c947-4f5e-b24f-b64d5a777e7e" providerId="ADAL" clId="{A2BBD649-AF4C-42EB-BC8D-8DEE69D7C5F7}" dt="2023-04-25T09:05:25.724" v="1186" actId="1036"/>
          <ac:picMkLst>
            <pc:docMk/>
            <pc:sldMk cId="2452803490" sldId="959"/>
            <ac:picMk id="13" creationId="{907D2EE5-51F3-8308-3630-A7522A86526B}"/>
          </ac:picMkLst>
        </pc:picChg>
        <pc:picChg chg="del mod">
          <ac:chgData name="Melanie van Eijkelenburg" userId="e11879ab-c947-4f5e-b24f-b64d5a777e7e" providerId="ADAL" clId="{A2BBD649-AF4C-42EB-BC8D-8DEE69D7C5F7}" dt="2023-04-25T08:36:17.838" v="864" actId="478"/>
          <ac:picMkLst>
            <pc:docMk/>
            <pc:sldMk cId="2452803490" sldId="959"/>
            <ac:picMk id="15" creationId="{E94CE4C6-DBA4-D807-296C-DA7FB49E3C0D}"/>
          </ac:picMkLst>
        </pc:picChg>
        <pc:picChg chg="add mod">
          <ac:chgData name="Melanie van Eijkelenburg" userId="e11879ab-c947-4f5e-b24f-b64d5a777e7e" providerId="ADAL" clId="{A2BBD649-AF4C-42EB-BC8D-8DEE69D7C5F7}" dt="2023-04-25T08:37:15.405" v="884" actId="1076"/>
          <ac:picMkLst>
            <pc:docMk/>
            <pc:sldMk cId="2452803490" sldId="959"/>
            <ac:picMk id="19" creationId="{47AF017E-B290-EA83-0D88-61683FD2C55C}"/>
          </ac:picMkLst>
        </pc:picChg>
        <pc:picChg chg="add del mod">
          <ac:chgData name="Melanie van Eijkelenburg" userId="e11879ab-c947-4f5e-b24f-b64d5a777e7e" providerId="ADAL" clId="{A2BBD649-AF4C-42EB-BC8D-8DEE69D7C5F7}" dt="2023-04-25T08:36:44.854" v="874" actId="478"/>
          <ac:picMkLst>
            <pc:docMk/>
            <pc:sldMk cId="2452803490" sldId="959"/>
            <ac:picMk id="20" creationId="{4202E5CD-70AE-B408-23DE-68AD22ABDBC9}"/>
          </ac:picMkLst>
        </pc:picChg>
        <pc:cxnChg chg="add mod">
          <ac:chgData name="Melanie van Eijkelenburg" userId="e11879ab-c947-4f5e-b24f-b64d5a777e7e" providerId="ADAL" clId="{A2BBD649-AF4C-42EB-BC8D-8DEE69D7C5F7}" dt="2023-04-25T08:37:45.703" v="888" actId="13822"/>
          <ac:cxnSpMkLst>
            <pc:docMk/>
            <pc:sldMk cId="2452803490" sldId="959"/>
            <ac:cxnSpMk id="23" creationId="{95E526AE-1AF8-6DEE-21B8-50CB84E0D0A2}"/>
          </ac:cxnSpMkLst>
        </pc:cxnChg>
      </pc:sldChg>
      <pc:sldChg chg="addSp delSp modSp add mod modClrScheme chgLayout">
        <pc:chgData name="Melanie van Eijkelenburg" userId="e11879ab-c947-4f5e-b24f-b64d5a777e7e" providerId="ADAL" clId="{A2BBD649-AF4C-42EB-BC8D-8DEE69D7C5F7}" dt="2023-05-08T09:28:42.932" v="1336" actId="1035"/>
        <pc:sldMkLst>
          <pc:docMk/>
          <pc:sldMk cId="3511856952" sldId="960"/>
        </pc:sldMkLst>
        <pc:spChg chg="del">
          <ac:chgData name="Melanie van Eijkelenburg" userId="e11879ab-c947-4f5e-b24f-b64d5a777e7e" providerId="ADAL" clId="{A2BBD649-AF4C-42EB-BC8D-8DEE69D7C5F7}" dt="2023-05-08T09:26:56.037" v="1329" actId="478"/>
          <ac:spMkLst>
            <pc:docMk/>
            <pc:sldMk cId="3511856952" sldId="960"/>
            <ac:spMk id="2" creationId="{869B05C6-69BF-1FEE-4828-296DA9597E0A}"/>
          </ac:spMkLst>
        </pc:spChg>
        <pc:spChg chg="add del mod ord">
          <ac:chgData name="Melanie van Eijkelenburg" userId="e11879ab-c947-4f5e-b24f-b64d5a777e7e" providerId="ADAL" clId="{A2BBD649-AF4C-42EB-BC8D-8DEE69D7C5F7}" dt="2023-04-25T08:45:14.958" v="1005" actId="478"/>
          <ac:spMkLst>
            <pc:docMk/>
            <pc:sldMk cId="3511856952" sldId="960"/>
            <ac:spMk id="2" creationId="{C8C92B2C-5E28-D3BD-353D-8F97671F8CA1}"/>
          </ac:spMkLst>
        </pc:spChg>
        <pc:spChg chg="mod ord">
          <ac:chgData name="Melanie van Eijkelenburg" userId="e11879ab-c947-4f5e-b24f-b64d5a777e7e" providerId="ADAL" clId="{A2BBD649-AF4C-42EB-BC8D-8DEE69D7C5F7}" dt="2023-04-25T08:45:00.925" v="1002" actId="700"/>
          <ac:spMkLst>
            <pc:docMk/>
            <pc:sldMk cId="3511856952" sldId="960"/>
            <ac:spMk id="4" creationId="{9161922D-05C7-980B-86EE-BCDB0059076B}"/>
          </ac:spMkLst>
        </pc:spChg>
        <pc:picChg chg="del">
          <ac:chgData name="Melanie van Eijkelenburg" userId="e11879ab-c947-4f5e-b24f-b64d5a777e7e" providerId="ADAL" clId="{A2BBD649-AF4C-42EB-BC8D-8DEE69D7C5F7}" dt="2023-04-25T08:45:03.257" v="1003" actId="478"/>
          <ac:picMkLst>
            <pc:docMk/>
            <pc:sldMk cId="3511856952" sldId="960"/>
            <ac:picMk id="3" creationId="{BB647A51-B8A4-7A87-0E6F-D7FFDE864B93}"/>
          </ac:picMkLst>
        </pc:picChg>
        <pc:picChg chg="add mod">
          <ac:chgData name="Melanie van Eijkelenburg" userId="e11879ab-c947-4f5e-b24f-b64d5a777e7e" providerId="ADAL" clId="{A2BBD649-AF4C-42EB-BC8D-8DEE69D7C5F7}" dt="2023-05-08T09:28:42.932" v="1336" actId="1035"/>
          <ac:picMkLst>
            <pc:docMk/>
            <pc:sldMk cId="3511856952" sldId="960"/>
            <ac:picMk id="5" creationId="{5982FA11-20D4-5C8F-B907-9264BC04185B}"/>
          </ac:picMkLst>
        </pc:picChg>
        <pc:picChg chg="mod ord modCrop">
          <ac:chgData name="Melanie van Eijkelenburg" userId="e11879ab-c947-4f5e-b24f-b64d5a777e7e" providerId="ADAL" clId="{A2BBD649-AF4C-42EB-BC8D-8DEE69D7C5F7}" dt="2023-04-25T08:54:08.955" v="1018" actId="1076"/>
          <ac:picMkLst>
            <pc:docMk/>
            <pc:sldMk cId="3511856952" sldId="960"/>
            <ac:picMk id="8" creationId="{44DB239A-3159-C5AB-6868-C94898D1DB75}"/>
          </ac:picMkLst>
        </pc:picChg>
        <pc:picChg chg="mod ord modCrop">
          <ac:chgData name="Melanie van Eijkelenburg" userId="e11879ab-c947-4f5e-b24f-b64d5a777e7e" providerId="ADAL" clId="{A2BBD649-AF4C-42EB-BC8D-8DEE69D7C5F7}" dt="2023-04-25T08:54:08.955" v="1018" actId="1076"/>
          <ac:picMkLst>
            <pc:docMk/>
            <pc:sldMk cId="3511856952" sldId="960"/>
            <ac:picMk id="20" creationId="{A87DC489-08B5-DB56-A99E-707CF16D0AD4}"/>
          </ac:picMkLst>
        </pc:picChg>
        <pc:picChg chg="mod ord modCrop">
          <ac:chgData name="Melanie van Eijkelenburg" userId="e11879ab-c947-4f5e-b24f-b64d5a777e7e" providerId="ADAL" clId="{A2BBD649-AF4C-42EB-BC8D-8DEE69D7C5F7}" dt="2023-04-25T08:54:08.955" v="1018" actId="1076"/>
          <ac:picMkLst>
            <pc:docMk/>
            <pc:sldMk cId="3511856952" sldId="960"/>
            <ac:picMk id="30" creationId="{84FF487A-0D7C-4B78-F517-FE86218EDB90}"/>
          </ac:picMkLst>
        </pc:picChg>
      </pc:sldChg>
      <pc:sldChg chg="addSp delSp modSp add mod modClrScheme delAnim modAnim chgLayout">
        <pc:chgData name="Melanie van Eijkelenburg" userId="e11879ab-c947-4f5e-b24f-b64d5a777e7e" providerId="ADAL" clId="{A2BBD649-AF4C-42EB-BC8D-8DEE69D7C5F7}" dt="2023-04-25T08:57:44.180" v="1052" actId="1076"/>
        <pc:sldMkLst>
          <pc:docMk/>
          <pc:sldMk cId="1514763399" sldId="961"/>
        </pc:sldMkLst>
        <pc:spChg chg="mod ord">
          <ac:chgData name="Melanie van Eijkelenburg" userId="e11879ab-c947-4f5e-b24f-b64d5a777e7e" providerId="ADAL" clId="{A2BBD649-AF4C-42EB-BC8D-8DEE69D7C5F7}" dt="2023-04-25T08:57:42.142" v="1051" actId="2710"/>
          <ac:spMkLst>
            <pc:docMk/>
            <pc:sldMk cId="1514763399" sldId="961"/>
            <ac:spMk id="3" creationId="{CF3B7C68-95D5-2723-6905-308276DEF269}"/>
          </ac:spMkLst>
        </pc:spChg>
        <pc:spChg chg="add mod ord">
          <ac:chgData name="Melanie van Eijkelenburg" userId="e11879ab-c947-4f5e-b24f-b64d5a777e7e" providerId="ADAL" clId="{A2BBD649-AF4C-42EB-BC8D-8DEE69D7C5F7}" dt="2023-04-25T08:57:44.180" v="1052" actId="1076"/>
          <ac:spMkLst>
            <pc:docMk/>
            <pc:sldMk cId="1514763399" sldId="961"/>
            <ac:spMk id="4" creationId="{9687A379-4422-CFC3-906F-78D7404E9DC9}"/>
          </ac:spMkLst>
        </pc:spChg>
        <pc:spChg chg="del mod ord">
          <ac:chgData name="Melanie van Eijkelenburg" userId="e11879ab-c947-4f5e-b24f-b64d5a777e7e" providerId="ADAL" clId="{A2BBD649-AF4C-42EB-BC8D-8DEE69D7C5F7}" dt="2023-04-25T08:54:53.682" v="1026" actId="478"/>
          <ac:spMkLst>
            <pc:docMk/>
            <pc:sldMk cId="1514763399" sldId="961"/>
            <ac:spMk id="6" creationId="{3C871A09-6939-EA83-F22B-3451B957E268}"/>
          </ac:spMkLst>
        </pc:spChg>
        <pc:spChg chg="add del mod">
          <ac:chgData name="Melanie van Eijkelenburg" userId="e11879ab-c947-4f5e-b24f-b64d5a777e7e" providerId="ADAL" clId="{A2BBD649-AF4C-42EB-BC8D-8DEE69D7C5F7}" dt="2023-04-25T08:55:33.912" v="1040" actId="478"/>
          <ac:spMkLst>
            <pc:docMk/>
            <pc:sldMk cId="1514763399" sldId="961"/>
            <ac:spMk id="7" creationId="{8D446144-05A5-7A14-667B-639A5353EA2D}"/>
          </ac:spMkLst>
        </pc:spChg>
        <pc:spChg chg="del mod">
          <ac:chgData name="Melanie van Eijkelenburg" userId="e11879ab-c947-4f5e-b24f-b64d5a777e7e" providerId="ADAL" clId="{A2BBD649-AF4C-42EB-BC8D-8DEE69D7C5F7}" dt="2023-04-25T08:55:27.058" v="1037" actId="478"/>
          <ac:spMkLst>
            <pc:docMk/>
            <pc:sldMk cId="1514763399" sldId="961"/>
            <ac:spMk id="10" creationId="{0809D584-E252-492C-1C48-CEE2D0AF7279}"/>
          </ac:spMkLst>
        </pc:spChg>
        <pc:picChg chg="del">
          <ac:chgData name="Melanie van Eijkelenburg" userId="e11879ab-c947-4f5e-b24f-b64d5a777e7e" providerId="ADAL" clId="{A2BBD649-AF4C-42EB-BC8D-8DEE69D7C5F7}" dt="2023-04-25T08:56:11.508" v="1045" actId="478"/>
          <ac:picMkLst>
            <pc:docMk/>
            <pc:sldMk cId="1514763399" sldId="961"/>
            <ac:picMk id="2" creationId="{B7E67F3C-2F7D-F121-C073-6994931E8B76}"/>
          </ac:picMkLst>
        </pc:picChg>
      </pc:sldChg>
      <pc:sldChg chg="addSp delSp modSp add mod delAnim modAnim chgLayout">
        <pc:chgData name="Melanie van Eijkelenburg" userId="e11879ab-c947-4f5e-b24f-b64d5a777e7e" providerId="ADAL" clId="{A2BBD649-AF4C-42EB-BC8D-8DEE69D7C5F7}" dt="2023-04-25T09:00:18.733" v="1087" actId="1076"/>
        <pc:sldMkLst>
          <pc:docMk/>
          <pc:sldMk cId="931425780" sldId="962"/>
        </pc:sldMkLst>
        <pc:spChg chg="mod ord">
          <ac:chgData name="Melanie van Eijkelenburg" userId="e11879ab-c947-4f5e-b24f-b64d5a777e7e" providerId="ADAL" clId="{A2BBD649-AF4C-42EB-BC8D-8DEE69D7C5F7}" dt="2023-04-25T08:59:04.016" v="1070" actId="700"/>
          <ac:spMkLst>
            <pc:docMk/>
            <pc:sldMk cId="931425780" sldId="962"/>
            <ac:spMk id="3" creationId="{CF3B7C68-95D5-2723-6905-308276DEF269}"/>
          </ac:spMkLst>
        </pc:spChg>
        <pc:spChg chg="del">
          <ac:chgData name="Melanie van Eijkelenburg" userId="e11879ab-c947-4f5e-b24f-b64d5a777e7e" providerId="ADAL" clId="{A2BBD649-AF4C-42EB-BC8D-8DEE69D7C5F7}" dt="2023-04-25T08:58:42.944" v="1062" actId="478"/>
          <ac:spMkLst>
            <pc:docMk/>
            <pc:sldMk cId="931425780" sldId="962"/>
            <ac:spMk id="4" creationId="{9687A379-4422-CFC3-906F-78D7404E9DC9}"/>
          </ac:spMkLst>
        </pc:spChg>
        <pc:spChg chg="add del mod">
          <ac:chgData name="Melanie van Eijkelenburg" userId="e11879ab-c947-4f5e-b24f-b64d5a777e7e" providerId="ADAL" clId="{A2BBD649-AF4C-42EB-BC8D-8DEE69D7C5F7}" dt="2023-04-25T08:58:46.919" v="1063" actId="478"/>
          <ac:spMkLst>
            <pc:docMk/>
            <pc:sldMk cId="931425780" sldId="962"/>
            <ac:spMk id="6" creationId="{EFD812F0-93B4-3E75-5A10-29BF3EBAB5BC}"/>
          </ac:spMkLst>
        </pc:spChg>
        <pc:spChg chg="add mod ord">
          <ac:chgData name="Melanie van Eijkelenburg" userId="e11879ab-c947-4f5e-b24f-b64d5a777e7e" providerId="ADAL" clId="{A2BBD649-AF4C-42EB-BC8D-8DEE69D7C5F7}" dt="2023-04-25T09:00:18.733" v="1087" actId="1076"/>
          <ac:spMkLst>
            <pc:docMk/>
            <pc:sldMk cId="931425780" sldId="962"/>
            <ac:spMk id="7" creationId="{DBA4BE28-1B85-9F5A-90AD-F11351F4DFD3}"/>
          </ac:spMkLst>
        </pc:spChg>
        <pc:spChg chg="add del mod ord">
          <ac:chgData name="Melanie van Eijkelenburg" userId="e11879ab-c947-4f5e-b24f-b64d5a777e7e" providerId="ADAL" clId="{A2BBD649-AF4C-42EB-BC8D-8DEE69D7C5F7}" dt="2023-04-25T08:59:06.282" v="1071" actId="478"/>
          <ac:spMkLst>
            <pc:docMk/>
            <pc:sldMk cId="931425780" sldId="962"/>
            <ac:spMk id="8" creationId="{11E301B4-7529-594E-F486-DA8FFA59C310}"/>
          </ac:spMkLst>
        </pc:spChg>
        <pc:picChg chg="add mod">
          <ac:chgData name="Melanie van Eijkelenburg" userId="e11879ab-c947-4f5e-b24f-b64d5a777e7e" providerId="ADAL" clId="{A2BBD649-AF4C-42EB-BC8D-8DEE69D7C5F7}" dt="2023-04-25T09:00:01.843" v="1083" actId="1076"/>
          <ac:picMkLst>
            <pc:docMk/>
            <pc:sldMk cId="931425780" sldId="962"/>
            <ac:picMk id="2" creationId="{3387E0BD-B39A-4452-76A3-8AED3A03CB8C}"/>
          </ac:picMkLst>
        </pc:picChg>
      </pc:sldChg>
      <pc:sldChg chg="add del">
        <pc:chgData name="Melanie van Eijkelenburg" userId="e11879ab-c947-4f5e-b24f-b64d5a777e7e" providerId="ADAL" clId="{A2BBD649-AF4C-42EB-BC8D-8DEE69D7C5F7}" dt="2023-04-25T08:58:18.661" v="1055" actId="47"/>
        <pc:sldMkLst>
          <pc:docMk/>
          <pc:sldMk cId="1076750413" sldId="962"/>
        </pc:sldMkLst>
      </pc:sldChg>
      <pc:sldChg chg="addSp delSp modSp new mod modClrScheme chgLayout">
        <pc:chgData name="Melanie van Eijkelenburg" userId="e11879ab-c947-4f5e-b24f-b64d5a777e7e" providerId="ADAL" clId="{A2BBD649-AF4C-42EB-BC8D-8DEE69D7C5F7}" dt="2023-04-25T09:03:51.577" v="1141"/>
        <pc:sldMkLst>
          <pc:docMk/>
          <pc:sldMk cId="1396638553" sldId="963"/>
        </pc:sldMkLst>
        <pc:spChg chg="add del mod ord">
          <ac:chgData name="Melanie van Eijkelenburg" userId="e11879ab-c947-4f5e-b24f-b64d5a777e7e" providerId="ADAL" clId="{A2BBD649-AF4C-42EB-BC8D-8DEE69D7C5F7}" dt="2023-04-25T09:02:53.516" v="1117" actId="700"/>
          <ac:spMkLst>
            <pc:docMk/>
            <pc:sldMk cId="1396638553" sldId="963"/>
            <ac:spMk id="2" creationId="{99EE0BDD-4745-78C6-0258-42D1F00DFB96}"/>
          </ac:spMkLst>
        </pc:spChg>
        <pc:spChg chg="add del mod ord">
          <ac:chgData name="Melanie van Eijkelenburg" userId="e11879ab-c947-4f5e-b24f-b64d5a777e7e" providerId="ADAL" clId="{A2BBD649-AF4C-42EB-BC8D-8DEE69D7C5F7}" dt="2023-04-25T09:02:53.516" v="1117" actId="700"/>
          <ac:spMkLst>
            <pc:docMk/>
            <pc:sldMk cId="1396638553" sldId="963"/>
            <ac:spMk id="3" creationId="{65F678EB-5BB4-CC43-4E5C-0D43835B312F}"/>
          </ac:spMkLst>
        </pc:spChg>
        <pc:spChg chg="add del mod ord">
          <ac:chgData name="Melanie van Eijkelenburg" userId="e11879ab-c947-4f5e-b24f-b64d5a777e7e" providerId="ADAL" clId="{A2BBD649-AF4C-42EB-BC8D-8DEE69D7C5F7}" dt="2023-04-25T09:02:53.516" v="1117" actId="700"/>
          <ac:spMkLst>
            <pc:docMk/>
            <pc:sldMk cId="1396638553" sldId="963"/>
            <ac:spMk id="4" creationId="{02EF5792-7E38-D387-94D6-E9126F3A57C1}"/>
          </ac:spMkLst>
        </pc:spChg>
        <pc:spChg chg="add del mod ord">
          <ac:chgData name="Melanie van Eijkelenburg" userId="e11879ab-c947-4f5e-b24f-b64d5a777e7e" providerId="ADAL" clId="{A2BBD649-AF4C-42EB-BC8D-8DEE69D7C5F7}" dt="2023-04-25T09:02:43.046" v="1116" actId="700"/>
          <ac:spMkLst>
            <pc:docMk/>
            <pc:sldMk cId="1396638553" sldId="963"/>
            <ac:spMk id="5" creationId="{566F7414-304C-3EED-D5BB-29F55AF2F06D}"/>
          </ac:spMkLst>
        </pc:spChg>
        <pc:spChg chg="add del mod ord">
          <ac:chgData name="Melanie van Eijkelenburg" userId="e11879ab-c947-4f5e-b24f-b64d5a777e7e" providerId="ADAL" clId="{A2BBD649-AF4C-42EB-BC8D-8DEE69D7C5F7}" dt="2023-04-25T09:02:43.046" v="1116" actId="700"/>
          <ac:spMkLst>
            <pc:docMk/>
            <pc:sldMk cId="1396638553" sldId="963"/>
            <ac:spMk id="6" creationId="{8DF1AA66-9A00-9D20-8EFB-312C45C5C804}"/>
          </ac:spMkLst>
        </pc:spChg>
        <pc:spChg chg="add del mod ord">
          <ac:chgData name="Melanie van Eijkelenburg" userId="e11879ab-c947-4f5e-b24f-b64d5a777e7e" providerId="ADAL" clId="{A2BBD649-AF4C-42EB-BC8D-8DEE69D7C5F7}" dt="2023-04-25T09:02:43.046" v="1116" actId="700"/>
          <ac:spMkLst>
            <pc:docMk/>
            <pc:sldMk cId="1396638553" sldId="963"/>
            <ac:spMk id="7" creationId="{01EE0450-8E16-1313-276A-DFF9C8693411}"/>
          </ac:spMkLst>
        </pc:spChg>
        <pc:spChg chg="add del mod ord">
          <ac:chgData name="Melanie van Eijkelenburg" userId="e11879ab-c947-4f5e-b24f-b64d5a777e7e" providerId="ADAL" clId="{A2BBD649-AF4C-42EB-BC8D-8DEE69D7C5F7}" dt="2023-04-25T09:02:59.049" v="1118" actId="478"/>
          <ac:spMkLst>
            <pc:docMk/>
            <pc:sldMk cId="1396638553" sldId="963"/>
            <ac:spMk id="8" creationId="{C77A5502-BDC1-AD06-BF6E-4D14CFAE0571}"/>
          </ac:spMkLst>
        </pc:spChg>
        <pc:spChg chg="add mod ord">
          <ac:chgData name="Melanie van Eijkelenburg" userId="e11879ab-c947-4f5e-b24f-b64d5a777e7e" providerId="ADAL" clId="{A2BBD649-AF4C-42EB-BC8D-8DEE69D7C5F7}" dt="2023-04-25T09:03:46.980" v="1140"/>
          <ac:spMkLst>
            <pc:docMk/>
            <pc:sldMk cId="1396638553" sldId="963"/>
            <ac:spMk id="9" creationId="{C18A48B1-975C-0606-30A8-14C895B1E107}"/>
          </ac:spMkLst>
        </pc:spChg>
        <pc:spChg chg="add del mod ord">
          <ac:chgData name="Melanie van Eijkelenburg" userId="e11879ab-c947-4f5e-b24f-b64d5a777e7e" providerId="ADAL" clId="{A2BBD649-AF4C-42EB-BC8D-8DEE69D7C5F7}" dt="2023-04-25T09:03:23.754" v="1129" actId="478"/>
          <ac:spMkLst>
            <pc:docMk/>
            <pc:sldMk cId="1396638553" sldId="963"/>
            <ac:spMk id="10" creationId="{9F563C53-8DB2-539F-1624-90405AC06EC4}"/>
          </ac:spMkLst>
        </pc:spChg>
        <pc:spChg chg="add del mod">
          <ac:chgData name="Melanie van Eijkelenburg" userId="e11879ab-c947-4f5e-b24f-b64d5a777e7e" providerId="ADAL" clId="{A2BBD649-AF4C-42EB-BC8D-8DEE69D7C5F7}" dt="2023-04-25T09:03:00.849" v="1120"/>
          <ac:spMkLst>
            <pc:docMk/>
            <pc:sldMk cId="1396638553" sldId="963"/>
            <ac:spMk id="11" creationId="{E3F6E64B-A3CF-8377-1997-CD418D0B3266}"/>
          </ac:spMkLst>
        </pc:spChg>
        <pc:spChg chg="add mod">
          <ac:chgData name="Melanie van Eijkelenburg" userId="e11879ab-c947-4f5e-b24f-b64d5a777e7e" providerId="ADAL" clId="{A2BBD649-AF4C-42EB-BC8D-8DEE69D7C5F7}" dt="2023-04-25T09:03:27.119" v="1132"/>
          <ac:spMkLst>
            <pc:docMk/>
            <pc:sldMk cId="1396638553" sldId="963"/>
            <ac:spMk id="12" creationId="{CD2D1101-0FEF-1701-8D8A-618B55CBC4D6}"/>
          </ac:spMkLst>
        </pc:spChg>
        <pc:graphicFrameChg chg="add mod">
          <ac:chgData name="Melanie van Eijkelenburg" userId="e11879ab-c947-4f5e-b24f-b64d5a777e7e" providerId="ADAL" clId="{A2BBD649-AF4C-42EB-BC8D-8DEE69D7C5F7}" dt="2023-04-25T09:03:51.577" v="1141"/>
          <ac:graphicFrameMkLst>
            <pc:docMk/>
            <pc:sldMk cId="1396638553" sldId="963"/>
            <ac:graphicFrameMk id="15" creationId="{75FA4E00-189F-5485-C96C-A0BEF5336F4D}"/>
          </ac:graphicFrameMkLst>
        </pc:graphicFrameChg>
        <pc:picChg chg="add del">
          <ac:chgData name="Melanie van Eijkelenburg" userId="e11879ab-c947-4f5e-b24f-b64d5a777e7e" providerId="ADAL" clId="{A2BBD649-AF4C-42EB-BC8D-8DEE69D7C5F7}" dt="2023-04-25T09:03:12.459" v="1125" actId="22"/>
          <ac:picMkLst>
            <pc:docMk/>
            <pc:sldMk cId="1396638553" sldId="963"/>
            <ac:picMk id="14" creationId="{D6907FE9-43E9-DCDE-B688-A78252B36F56}"/>
          </ac:picMkLst>
        </pc:picChg>
      </pc:sldChg>
      <pc:sldChg chg="add del">
        <pc:chgData name="Melanie van Eijkelenburg" userId="e11879ab-c947-4f5e-b24f-b64d5a777e7e" providerId="ADAL" clId="{A2BBD649-AF4C-42EB-BC8D-8DEE69D7C5F7}" dt="2023-04-25T09:02:18.737" v="1109"/>
        <pc:sldMkLst>
          <pc:docMk/>
          <pc:sldMk cId="1717651109" sldId="963"/>
        </pc:sldMkLst>
      </pc:sldChg>
      <pc:sldChg chg="addSp delSp modSp add del mod modClrScheme chgLayout">
        <pc:chgData name="Melanie van Eijkelenburg" userId="e11879ab-c947-4f5e-b24f-b64d5a777e7e" providerId="ADAL" clId="{A2BBD649-AF4C-42EB-BC8D-8DEE69D7C5F7}" dt="2023-04-25T09:02:07.754" v="1107" actId="47"/>
        <pc:sldMkLst>
          <pc:docMk/>
          <pc:sldMk cId="1885427939" sldId="963"/>
        </pc:sldMkLst>
        <pc:spChg chg="mod ord">
          <ac:chgData name="Melanie van Eijkelenburg" userId="e11879ab-c947-4f5e-b24f-b64d5a777e7e" providerId="ADAL" clId="{A2BBD649-AF4C-42EB-BC8D-8DEE69D7C5F7}" dt="2023-04-25T09:01:57.422" v="1104" actId="1076"/>
          <ac:spMkLst>
            <pc:docMk/>
            <pc:sldMk cId="1885427939" sldId="963"/>
            <ac:spMk id="2" creationId="{00000000-0000-0000-0000-000000000000}"/>
          </ac:spMkLst>
        </pc:spChg>
        <pc:spChg chg="mod ord">
          <ac:chgData name="Melanie van Eijkelenburg" userId="e11879ab-c947-4f5e-b24f-b64d5a777e7e" providerId="ADAL" clId="{A2BBD649-AF4C-42EB-BC8D-8DEE69D7C5F7}" dt="2023-04-25T09:01:48.470" v="1101" actId="1076"/>
          <ac:spMkLst>
            <pc:docMk/>
            <pc:sldMk cId="1885427939" sldId="963"/>
            <ac:spMk id="3" creationId="{00000000-0000-0000-0000-000000000000}"/>
          </ac:spMkLst>
        </pc:spChg>
        <pc:spChg chg="add del mod ord">
          <ac:chgData name="Melanie van Eijkelenburg" userId="e11879ab-c947-4f5e-b24f-b64d5a777e7e" providerId="ADAL" clId="{A2BBD649-AF4C-42EB-BC8D-8DEE69D7C5F7}" dt="2023-04-25T09:00:56.276" v="1090" actId="700"/>
          <ac:spMkLst>
            <pc:docMk/>
            <pc:sldMk cId="1885427939" sldId="963"/>
            <ac:spMk id="4" creationId="{3AC0309A-9CDF-3B35-6E9B-16E74A6ECA40}"/>
          </ac:spMkLst>
        </pc:spChg>
        <pc:spChg chg="add del mod ord">
          <ac:chgData name="Melanie van Eijkelenburg" userId="e11879ab-c947-4f5e-b24f-b64d5a777e7e" providerId="ADAL" clId="{A2BBD649-AF4C-42EB-BC8D-8DEE69D7C5F7}" dt="2023-04-25T09:01:03.843" v="1092" actId="478"/>
          <ac:spMkLst>
            <pc:docMk/>
            <pc:sldMk cId="1885427939" sldId="963"/>
            <ac:spMk id="7" creationId="{F5B5B465-F9B9-7AF5-C035-5C7219CDDA4F}"/>
          </ac:spMkLst>
        </pc:spChg>
        <pc:spChg chg="add del mod">
          <ac:chgData name="Melanie van Eijkelenburg" userId="e11879ab-c947-4f5e-b24f-b64d5a777e7e" providerId="ADAL" clId="{A2BBD649-AF4C-42EB-BC8D-8DEE69D7C5F7}" dt="2023-04-25T09:01:16.774" v="1094"/>
          <ac:spMkLst>
            <pc:docMk/>
            <pc:sldMk cId="1885427939" sldId="963"/>
            <ac:spMk id="8" creationId="{BD93E08A-A09D-62BC-CD0C-8238322257BE}"/>
          </ac:spMkLst>
        </pc:spChg>
        <pc:spChg chg="add del mod ord">
          <ac:chgData name="Melanie van Eijkelenburg" userId="e11879ab-c947-4f5e-b24f-b64d5a777e7e" providerId="ADAL" clId="{A2BBD649-AF4C-42EB-BC8D-8DEE69D7C5F7}" dt="2023-04-25T09:01:00.871" v="1091" actId="700"/>
          <ac:spMkLst>
            <pc:docMk/>
            <pc:sldMk cId="1885427939" sldId="963"/>
            <ac:spMk id="9" creationId="{35D0C594-9209-31F7-A2D4-4B610D5DFA9C}"/>
          </ac:spMkLst>
        </pc:spChg>
        <pc:spChg chg="add mod">
          <ac:chgData name="Melanie van Eijkelenburg" userId="e11879ab-c947-4f5e-b24f-b64d5a777e7e" providerId="ADAL" clId="{A2BBD649-AF4C-42EB-BC8D-8DEE69D7C5F7}" dt="2023-04-25T09:01:48.470" v="1101" actId="1076"/>
          <ac:spMkLst>
            <pc:docMk/>
            <pc:sldMk cId="1885427939" sldId="963"/>
            <ac:spMk id="10" creationId="{870513E9-0D72-3B29-A462-29ECD14A4547}"/>
          </ac:spMkLst>
        </pc:spChg>
        <pc:graphicFrameChg chg="mod ord modGraphic">
          <ac:chgData name="Melanie van Eijkelenburg" userId="e11879ab-c947-4f5e-b24f-b64d5a777e7e" providerId="ADAL" clId="{A2BBD649-AF4C-42EB-BC8D-8DEE69D7C5F7}" dt="2023-04-25T09:02:00.411" v="1106" actId="1076"/>
          <ac:graphicFrameMkLst>
            <pc:docMk/>
            <pc:sldMk cId="1885427939" sldId="963"/>
            <ac:graphicFrameMk id="5" creationId="{00000000-0000-0000-0000-000000000000}"/>
          </ac:graphicFrameMkLst>
        </pc:graphicFrameChg>
        <pc:picChg chg="del">
          <ac:chgData name="Melanie van Eijkelenburg" userId="e11879ab-c947-4f5e-b24f-b64d5a777e7e" providerId="ADAL" clId="{A2BBD649-AF4C-42EB-BC8D-8DEE69D7C5F7}" dt="2023-04-25T09:01:32.659" v="1098" actId="478"/>
          <ac:picMkLst>
            <pc:docMk/>
            <pc:sldMk cId="1885427939" sldId="963"/>
            <ac:picMk id="6" creationId="{26845877-A4E2-8526-E90E-79C6AF64829F}"/>
          </ac:picMkLst>
        </pc:picChg>
      </pc:sldChg>
      <pc:sldChg chg="addSp delSp modSp new mod modClrScheme modAnim chgLayout">
        <pc:chgData name="Melanie van Eijkelenburg" userId="e11879ab-c947-4f5e-b24f-b64d5a777e7e" providerId="ADAL" clId="{A2BBD649-AF4C-42EB-BC8D-8DEE69D7C5F7}" dt="2023-04-25T09:09:42.412" v="1248" actId="1076"/>
        <pc:sldMkLst>
          <pc:docMk/>
          <pc:sldMk cId="1598581519" sldId="964"/>
        </pc:sldMkLst>
        <pc:spChg chg="del mod ord">
          <ac:chgData name="Melanie van Eijkelenburg" userId="e11879ab-c947-4f5e-b24f-b64d5a777e7e" providerId="ADAL" clId="{A2BBD649-AF4C-42EB-BC8D-8DEE69D7C5F7}" dt="2023-04-25T09:04:15.372" v="1144" actId="700"/>
          <ac:spMkLst>
            <pc:docMk/>
            <pc:sldMk cId="1598581519" sldId="964"/>
            <ac:spMk id="2" creationId="{5858E8B9-90ED-51B5-99F5-A9D6F4A65F55}"/>
          </ac:spMkLst>
        </pc:spChg>
        <pc:spChg chg="del mod ord">
          <ac:chgData name="Melanie van Eijkelenburg" userId="e11879ab-c947-4f5e-b24f-b64d5a777e7e" providerId="ADAL" clId="{A2BBD649-AF4C-42EB-BC8D-8DEE69D7C5F7}" dt="2023-04-25T09:04:15.372" v="1144" actId="700"/>
          <ac:spMkLst>
            <pc:docMk/>
            <pc:sldMk cId="1598581519" sldId="964"/>
            <ac:spMk id="3" creationId="{43A214F6-DB07-96AE-8197-AF14400B9136}"/>
          </ac:spMkLst>
        </pc:spChg>
        <pc:spChg chg="del">
          <ac:chgData name="Melanie van Eijkelenburg" userId="e11879ab-c947-4f5e-b24f-b64d5a777e7e" providerId="ADAL" clId="{A2BBD649-AF4C-42EB-BC8D-8DEE69D7C5F7}" dt="2023-04-25T09:04:15.372" v="1144" actId="700"/>
          <ac:spMkLst>
            <pc:docMk/>
            <pc:sldMk cId="1598581519" sldId="964"/>
            <ac:spMk id="4" creationId="{B918E3E4-A7F6-87A7-E57F-0253986AB6D6}"/>
          </ac:spMkLst>
        </pc:spChg>
        <pc:spChg chg="del">
          <ac:chgData name="Melanie van Eijkelenburg" userId="e11879ab-c947-4f5e-b24f-b64d5a777e7e" providerId="ADAL" clId="{A2BBD649-AF4C-42EB-BC8D-8DEE69D7C5F7}" dt="2023-04-25T09:04:15.372" v="1144" actId="700"/>
          <ac:spMkLst>
            <pc:docMk/>
            <pc:sldMk cId="1598581519" sldId="964"/>
            <ac:spMk id="5" creationId="{8956527E-D3F2-CC8C-AE36-2B88387C8EA2}"/>
          </ac:spMkLst>
        </pc:spChg>
        <pc:spChg chg="add mod ord">
          <ac:chgData name="Melanie van Eijkelenburg" userId="e11879ab-c947-4f5e-b24f-b64d5a777e7e" providerId="ADAL" clId="{A2BBD649-AF4C-42EB-BC8D-8DEE69D7C5F7}" dt="2023-04-25T09:04:23.767" v="1147"/>
          <ac:spMkLst>
            <pc:docMk/>
            <pc:sldMk cId="1598581519" sldId="964"/>
            <ac:spMk id="6" creationId="{326F65EE-2F27-1F28-9C6A-C806BCE46B22}"/>
          </ac:spMkLst>
        </pc:spChg>
        <pc:spChg chg="add del mod ord">
          <ac:chgData name="Melanie van Eijkelenburg" userId="e11879ab-c947-4f5e-b24f-b64d5a777e7e" providerId="ADAL" clId="{A2BBD649-AF4C-42EB-BC8D-8DEE69D7C5F7}" dt="2023-04-25T09:06:56.407" v="1213" actId="478"/>
          <ac:spMkLst>
            <pc:docMk/>
            <pc:sldMk cId="1598581519" sldId="964"/>
            <ac:spMk id="7" creationId="{461A43FA-B843-5B6B-3785-9C05C4F5B203}"/>
          </ac:spMkLst>
        </pc:spChg>
        <pc:spChg chg="add del mod ord">
          <ac:chgData name="Melanie van Eijkelenburg" userId="e11879ab-c947-4f5e-b24f-b64d5a777e7e" providerId="ADAL" clId="{A2BBD649-AF4C-42EB-BC8D-8DEE69D7C5F7}" dt="2023-04-25T09:04:44.173" v="1151" actId="478"/>
          <ac:spMkLst>
            <pc:docMk/>
            <pc:sldMk cId="1598581519" sldId="964"/>
            <ac:spMk id="8" creationId="{420713DC-B4A0-0DF8-750F-6620027F9ECD}"/>
          </ac:spMkLst>
        </pc:spChg>
        <pc:spChg chg="add del mod ord">
          <ac:chgData name="Melanie van Eijkelenburg" userId="e11879ab-c947-4f5e-b24f-b64d5a777e7e" providerId="ADAL" clId="{A2BBD649-AF4C-42EB-BC8D-8DEE69D7C5F7}" dt="2023-04-25T09:06:13.490" v="1200" actId="478"/>
          <ac:spMkLst>
            <pc:docMk/>
            <pc:sldMk cId="1598581519" sldId="964"/>
            <ac:spMk id="9" creationId="{988C7613-59D1-FE6E-FE73-A5BE9F703D2E}"/>
          </ac:spMkLst>
        </pc:spChg>
        <pc:spChg chg="add mod">
          <ac:chgData name="Melanie van Eijkelenburg" userId="e11879ab-c947-4f5e-b24f-b64d5a777e7e" providerId="ADAL" clId="{A2BBD649-AF4C-42EB-BC8D-8DEE69D7C5F7}" dt="2023-04-25T09:08:27.523" v="1232" actId="20577"/>
          <ac:spMkLst>
            <pc:docMk/>
            <pc:sldMk cId="1598581519" sldId="964"/>
            <ac:spMk id="10" creationId="{A1F58737-B355-4ED4-40D6-BCB34B324470}"/>
          </ac:spMkLst>
        </pc:spChg>
        <pc:spChg chg="add mod">
          <ac:chgData name="Melanie van Eijkelenburg" userId="e11879ab-c947-4f5e-b24f-b64d5a777e7e" providerId="ADAL" clId="{A2BBD649-AF4C-42EB-BC8D-8DEE69D7C5F7}" dt="2023-04-25T09:09:09.284" v="1244" actId="1076"/>
          <ac:spMkLst>
            <pc:docMk/>
            <pc:sldMk cId="1598581519" sldId="964"/>
            <ac:spMk id="13" creationId="{6FA5CD01-F393-DF4D-75A1-480237C86B2A}"/>
          </ac:spMkLst>
        </pc:spChg>
        <pc:spChg chg="add mod">
          <ac:chgData name="Melanie van Eijkelenburg" userId="e11879ab-c947-4f5e-b24f-b64d5a777e7e" providerId="ADAL" clId="{A2BBD649-AF4C-42EB-BC8D-8DEE69D7C5F7}" dt="2023-04-25T09:09:42.412" v="1248" actId="1076"/>
          <ac:spMkLst>
            <pc:docMk/>
            <pc:sldMk cId="1598581519" sldId="964"/>
            <ac:spMk id="14" creationId="{BAE24CF0-1722-AE64-23EE-A2A7800301F4}"/>
          </ac:spMkLst>
        </pc:spChg>
        <pc:picChg chg="add mod">
          <ac:chgData name="Melanie van Eijkelenburg" userId="e11879ab-c947-4f5e-b24f-b64d5a777e7e" providerId="ADAL" clId="{A2BBD649-AF4C-42EB-BC8D-8DEE69D7C5F7}" dt="2023-04-25T09:08:58.414" v="1241" actId="1076"/>
          <ac:picMkLst>
            <pc:docMk/>
            <pc:sldMk cId="1598581519" sldId="964"/>
            <ac:picMk id="11" creationId="{C52AD305-7FB9-6347-A180-BAAA6DD5073A}"/>
          </ac:picMkLst>
        </pc:picChg>
        <pc:picChg chg="add mod">
          <ac:chgData name="Melanie van Eijkelenburg" userId="e11879ab-c947-4f5e-b24f-b64d5a777e7e" providerId="ADAL" clId="{A2BBD649-AF4C-42EB-BC8D-8DEE69D7C5F7}" dt="2023-04-25T09:09:01.268" v="1242" actId="1076"/>
          <ac:picMkLst>
            <pc:docMk/>
            <pc:sldMk cId="1598581519" sldId="964"/>
            <ac:picMk id="12" creationId="{ADA14FB3-10A7-8A44-441F-EBD8D754479C}"/>
          </ac:picMkLst>
        </pc:picChg>
      </pc:sldChg>
      <pc:sldChg chg="addSp delSp modSp new mod modClrScheme chgLayout">
        <pc:chgData name="Melanie van Eijkelenburg" userId="e11879ab-c947-4f5e-b24f-b64d5a777e7e" providerId="ADAL" clId="{A2BBD649-AF4C-42EB-BC8D-8DEE69D7C5F7}" dt="2023-04-25T09:12:23.572" v="1284" actId="478"/>
        <pc:sldMkLst>
          <pc:docMk/>
          <pc:sldMk cId="3168308163" sldId="965"/>
        </pc:sldMkLst>
        <pc:spChg chg="del mod ord">
          <ac:chgData name="Melanie van Eijkelenburg" userId="e11879ab-c947-4f5e-b24f-b64d5a777e7e" providerId="ADAL" clId="{A2BBD649-AF4C-42EB-BC8D-8DEE69D7C5F7}" dt="2023-04-25T09:10:02.799" v="1252" actId="700"/>
          <ac:spMkLst>
            <pc:docMk/>
            <pc:sldMk cId="3168308163" sldId="965"/>
            <ac:spMk id="2" creationId="{C4D95F77-0EF7-9144-95C2-5FEC06C51343}"/>
          </ac:spMkLst>
        </pc:spChg>
        <pc:spChg chg="del mod ord">
          <ac:chgData name="Melanie van Eijkelenburg" userId="e11879ab-c947-4f5e-b24f-b64d5a777e7e" providerId="ADAL" clId="{A2BBD649-AF4C-42EB-BC8D-8DEE69D7C5F7}" dt="2023-04-25T09:10:02.799" v="1252" actId="700"/>
          <ac:spMkLst>
            <pc:docMk/>
            <pc:sldMk cId="3168308163" sldId="965"/>
            <ac:spMk id="3" creationId="{88D04428-7EB0-C7C7-BCBE-7BD92AB1F1F5}"/>
          </ac:spMkLst>
        </pc:spChg>
        <pc:spChg chg="del mod ord">
          <ac:chgData name="Melanie van Eijkelenburg" userId="e11879ab-c947-4f5e-b24f-b64d5a777e7e" providerId="ADAL" clId="{A2BBD649-AF4C-42EB-BC8D-8DEE69D7C5F7}" dt="2023-04-25T09:10:02.799" v="1252" actId="700"/>
          <ac:spMkLst>
            <pc:docMk/>
            <pc:sldMk cId="3168308163" sldId="965"/>
            <ac:spMk id="4" creationId="{C6DD3F16-46E3-245B-B6EF-A168AFD55949}"/>
          </ac:spMkLst>
        </pc:spChg>
        <pc:spChg chg="del mod ord">
          <ac:chgData name="Melanie van Eijkelenburg" userId="e11879ab-c947-4f5e-b24f-b64d5a777e7e" providerId="ADAL" clId="{A2BBD649-AF4C-42EB-BC8D-8DEE69D7C5F7}" dt="2023-04-25T09:10:02.799" v="1252" actId="700"/>
          <ac:spMkLst>
            <pc:docMk/>
            <pc:sldMk cId="3168308163" sldId="965"/>
            <ac:spMk id="5" creationId="{5B17B83B-F439-DF1B-E497-21F3ED924DE7}"/>
          </ac:spMkLst>
        </pc:spChg>
        <pc:spChg chg="del mod ord">
          <ac:chgData name="Melanie van Eijkelenburg" userId="e11879ab-c947-4f5e-b24f-b64d5a777e7e" providerId="ADAL" clId="{A2BBD649-AF4C-42EB-BC8D-8DEE69D7C5F7}" dt="2023-04-25T09:10:02.799" v="1252" actId="700"/>
          <ac:spMkLst>
            <pc:docMk/>
            <pc:sldMk cId="3168308163" sldId="965"/>
            <ac:spMk id="6" creationId="{434B4620-112E-0693-86A5-ED3DD2289B55}"/>
          </ac:spMkLst>
        </pc:spChg>
        <pc:spChg chg="del mod ord">
          <ac:chgData name="Melanie van Eijkelenburg" userId="e11879ab-c947-4f5e-b24f-b64d5a777e7e" providerId="ADAL" clId="{A2BBD649-AF4C-42EB-BC8D-8DEE69D7C5F7}" dt="2023-04-25T09:10:02.799" v="1252" actId="700"/>
          <ac:spMkLst>
            <pc:docMk/>
            <pc:sldMk cId="3168308163" sldId="965"/>
            <ac:spMk id="7" creationId="{4DBCFA51-FBE8-FFC6-DD67-6B7C2B362316}"/>
          </ac:spMkLst>
        </pc:spChg>
        <pc:spChg chg="del mod ord">
          <ac:chgData name="Melanie van Eijkelenburg" userId="e11879ab-c947-4f5e-b24f-b64d5a777e7e" providerId="ADAL" clId="{A2BBD649-AF4C-42EB-BC8D-8DEE69D7C5F7}" dt="2023-04-25T09:10:02.799" v="1252" actId="700"/>
          <ac:spMkLst>
            <pc:docMk/>
            <pc:sldMk cId="3168308163" sldId="965"/>
            <ac:spMk id="8" creationId="{3E252F44-055C-E156-6D69-6019210161CA}"/>
          </ac:spMkLst>
        </pc:spChg>
        <pc:spChg chg="del mod ord">
          <ac:chgData name="Melanie van Eijkelenburg" userId="e11879ab-c947-4f5e-b24f-b64d5a777e7e" providerId="ADAL" clId="{A2BBD649-AF4C-42EB-BC8D-8DEE69D7C5F7}" dt="2023-04-25T09:10:02.799" v="1252" actId="700"/>
          <ac:spMkLst>
            <pc:docMk/>
            <pc:sldMk cId="3168308163" sldId="965"/>
            <ac:spMk id="9" creationId="{27E6EDFF-82E2-3A1A-2864-020D13E901E9}"/>
          </ac:spMkLst>
        </pc:spChg>
        <pc:spChg chg="del mod ord">
          <ac:chgData name="Melanie van Eijkelenburg" userId="e11879ab-c947-4f5e-b24f-b64d5a777e7e" providerId="ADAL" clId="{A2BBD649-AF4C-42EB-BC8D-8DEE69D7C5F7}" dt="2023-04-25T09:10:02.799" v="1252" actId="700"/>
          <ac:spMkLst>
            <pc:docMk/>
            <pc:sldMk cId="3168308163" sldId="965"/>
            <ac:spMk id="10" creationId="{D627ED08-0BED-9157-FE6B-726F036A17FF}"/>
          </ac:spMkLst>
        </pc:spChg>
        <pc:spChg chg="del mod ord">
          <ac:chgData name="Melanie van Eijkelenburg" userId="e11879ab-c947-4f5e-b24f-b64d5a777e7e" providerId="ADAL" clId="{A2BBD649-AF4C-42EB-BC8D-8DEE69D7C5F7}" dt="2023-04-25T09:10:02.799" v="1252" actId="700"/>
          <ac:spMkLst>
            <pc:docMk/>
            <pc:sldMk cId="3168308163" sldId="965"/>
            <ac:spMk id="11" creationId="{04EB953D-FEC8-B30B-E119-2898F6FB085A}"/>
          </ac:spMkLst>
        </pc:spChg>
        <pc:spChg chg="del mod ord">
          <ac:chgData name="Melanie van Eijkelenburg" userId="e11879ab-c947-4f5e-b24f-b64d5a777e7e" providerId="ADAL" clId="{A2BBD649-AF4C-42EB-BC8D-8DEE69D7C5F7}" dt="2023-04-25T09:10:02.799" v="1252" actId="700"/>
          <ac:spMkLst>
            <pc:docMk/>
            <pc:sldMk cId="3168308163" sldId="965"/>
            <ac:spMk id="12" creationId="{D57E6C16-5D3A-C779-ED8F-9026B8B19EDB}"/>
          </ac:spMkLst>
        </pc:spChg>
        <pc:spChg chg="del mod ord">
          <ac:chgData name="Melanie van Eijkelenburg" userId="e11879ab-c947-4f5e-b24f-b64d5a777e7e" providerId="ADAL" clId="{A2BBD649-AF4C-42EB-BC8D-8DEE69D7C5F7}" dt="2023-04-25T09:10:02.799" v="1252" actId="700"/>
          <ac:spMkLst>
            <pc:docMk/>
            <pc:sldMk cId="3168308163" sldId="965"/>
            <ac:spMk id="13" creationId="{C421E755-0196-9F74-0271-DC01765DB831}"/>
          </ac:spMkLst>
        </pc:spChg>
        <pc:spChg chg="del mod ord">
          <ac:chgData name="Melanie van Eijkelenburg" userId="e11879ab-c947-4f5e-b24f-b64d5a777e7e" providerId="ADAL" clId="{A2BBD649-AF4C-42EB-BC8D-8DEE69D7C5F7}" dt="2023-04-25T09:10:02.799" v="1252" actId="700"/>
          <ac:spMkLst>
            <pc:docMk/>
            <pc:sldMk cId="3168308163" sldId="965"/>
            <ac:spMk id="14" creationId="{0D0FFDFE-8812-931A-A56D-0A9B0096BE16}"/>
          </ac:spMkLst>
        </pc:spChg>
        <pc:spChg chg="del mod ord">
          <ac:chgData name="Melanie van Eijkelenburg" userId="e11879ab-c947-4f5e-b24f-b64d5a777e7e" providerId="ADAL" clId="{A2BBD649-AF4C-42EB-BC8D-8DEE69D7C5F7}" dt="2023-04-25T09:10:02.799" v="1252" actId="700"/>
          <ac:spMkLst>
            <pc:docMk/>
            <pc:sldMk cId="3168308163" sldId="965"/>
            <ac:spMk id="15" creationId="{903AB388-A7EA-6E75-04F5-315258716C08}"/>
          </ac:spMkLst>
        </pc:spChg>
        <pc:spChg chg="add mod ord">
          <ac:chgData name="Melanie van Eijkelenburg" userId="e11879ab-c947-4f5e-b24f-b64d5a777e7e" providerId="ADAL" clId="{A2BBD649-AF4C-42EB-BC8D-8DEE69D7C5F7}" dt="2023-04-25T09:11:56.099" v="1276" actId="700"/>
          <ac:spMkLst>
            <pc:docMk/>
            <pc:sldMk cId="3168308163" sldId="965"/>
            <ac:spMk id="16" creationId="{2350E2BC-E7D3-4AA9-3EF5-8326AB7C72B6}"/>
          </ac:spMkLst>
        </pc:spChg>
        <pc:spChg chg="add del mod ord">
          <ac:chgData name="Melanie van Eijkelenburg" userId="e11879ab-c947-4f5e-b24f-b64d5a777e7e" providerId="ADAL" clId="{A2BBD649-AF4C-42EB-BC8D-8DEE69D7C5F7}" dt="2023-04-25T09:11:56.099" v="1276" actId="700"/>
          <ac:spMkLst>
            <pc:docMk/>
            <pc:sldMk cId="3168308163" sldId="965"/>
            <ac:spMk id="17" creationId="{CFE33609-6AF9-4413-9A20-DBE3142538B4}"/>
          </ac:spMkLst>
        </pc:spChg>
        <pc:spChg chg="add mod ord">
          <ac:chgData name="Melanie van Eijkelenburg" userId="e11879ab-c947-4f5e-b24f-b64d5a777e7e" providerId="ADAL" clId="{A2BBD649-AF4C-42EB-BC8D-8DEE69D7C5F7}" dt="2023-04-25T09:11:56.099" v="1276" actId="700"/>
          <ac:spMkLst>
            <pc:docMk/>
            <pc:sldMk cId="3168308163" sldId="965"/>
            <ac:spMk id="18" creationId="{684649B5-053C-C4EF-CF35-1586772FEE39}"/>
          </ac:spMkLst>
        </pc:spChg>
        <pc:spChg chg="add del mod ord">
          <ac:chgData name="Melanie van Eijkelenburg" userId="e11879ab-c947-4f5e-b24f-b64d5a777e7e" providerId="ADAL" clId="{A2BBD649-AF4C-42EB-BC8D-8DEE69D7C5F7}" dt="2023-04-25T09:11:56.099" v="1276" actId="700"/>
          <ac:spMkLst>
            <pc:docMk/>
            <pc:sldMk cId="3168308163" sldId="965"/>
            <ac:spMk id="19" creationId="{8839DE27-48B3-F4B1-BA0A-973ACBC8DF4A}"/>
          </ac:spMkLst>
        </pc:spChg>
        <pc:spChg chg="add del mod ord">
          <ac:chgData name="Melanie van Eijkelenburg" userId="e11879ab-c947-4f5e-b24f-b64d5a777e7e" providerId="ADAL" clId="{A2BBD649-AF4C-42EB-BC8D-8DEE69D7C5F7}" dt="2023-04-25T09:11:56.099" v="1276" actId="700"/>
          <ac:spMkLst>
            <pc:docMk/>
            <pc:sldMk cId="3168308163" sldId="965"/>
            <ac:spMk id="20" creationId="{C797E16F-E837-D63C-70F9-A6FD87526029}"/>
          </ac:spMkLst>
        </pc:spChg>
        <pc:spChg chg="add del mod ord">
          <ac:chgData name="Melanie van Eijkelenburg" userId="e11879ab-c947-4f5e-b24f-b64d5a777e7e" providerId="ADAL" clId="{A2BBD649-AF4C-42EB-BC8D-8DEE69D7C5F7}" dt="2023-04-25T09:11:56.099" v="1276" actId="700"/>
          <ac:spMkLst>
            <pc:docMk/>
            <pc:sldMk cId="3168308163" sldId="965"/>
            <ac:spMk id="21" creationId="{85B720F9-C52C-9419-B7C7-628BFA1677AC}"/>
          </ac:spMkLst>
        </pc:spChg>
        <pc:spChg chg="add del mod ord">
          <ac:chgData name="Melanie van Eijkelenburg" userId="e11879ab-c947-4f5e-b24f-b64d5a777e7e" providerId="ADAL" clId="{A2BBD649-AF4C-42EB-BC8D-8DEE69D7C5F7}" dt="2023-04-25T09:11:56.099" v="1276" actId="700"/>
          <ac:spMkLst>
            <pc:docMk/>
            <pc:sldMk cId="3168308163" sldId="965"/>
            <ac:spMk id="22" creationId="{F9FA5F7C-8988-A434-0467-1EA7741A4E8A}"/>
          </ac:spMkLst>
        </pc:spChg>
        <pc:spChg chg="add del mod ord">
          <ac:chgData name="Melanie van Eijkelenburg" userId="e11879ab-c947-4f5e-b24f-b64d5a777e7e" providerId="ADAL" clId="{A2BBD649-AF4C-42EB-BC8D-8DEE69D7C5F7}" dt="2023-04-25T09:11:56.099" v="1276" actId="700"/>
          <ac:spMkLst>
            <pc:docMk/>
            <pc:sldMk cId="3168308163" sldId="965"/>
            <ac:spMk id="23" creationId="{C3587967-5914-8AF0-49CC-2C39E2453907}"/>
          </ac:spMkLst>
        </pc:spChg>
        <pc:spChg chg="add del mod ord">
          <ac:chgData name="Melanie van Eijkelenburg" userId="e11879ab-c947-4f5e-b24f-b64d5a777e7e" providerId="ADAL" clId="{A2BBD649-AF4C-42EB-BC8D-8DEE69D7C5F7}" dt="2023-04-25T09:11:56.099" v="1276" actId="700"/>
          <ac:spMkLst>
            <pc:docMk/>
            <pc:sldMk cId="3168308163" sldId="965"/>
            <ac:spMk id="24" creationId="{E151B63E-A8AE-B5BC-8487-BEC2D61D472D}"/>
          </ac:spMkLst>
        </pc:spChg>
        <pc:spChg chg="add mod ord">
          <ac:chgData name="Melanie van Eijkelenburg" userId="e11879ab-c947-4f5e-b24f-b64d5a777e7e" providerId="ADAL" clId="{A2BBD649-AF4C-42EB-BC8D-8DEE69D7C5F7}" dt="2023-04-25T09:11:56.099" v="1276" actId="700"/>
          <ac:spMkLst>
            <pc:docMk/>
            <pc:sldMk cId="3168308163" sldId="965"/>
            <ac:spMk id="25" creationId="{9F1C3A04-F2C1-C10C-302D-77F7F1880D09}"/>
          </ac:spMkLst>
        </pc:spChg>
        <pc:spChg chg="add mod ord">
          <ac:chgData name="Melanie van Eijkelenburg" userId="e11879ab-c947-4f5e-b24f-b64d5a777e7e" providerId="ADAL" clId="{A2BBD649-AF4C-42EB-BC8D-8DEE69D7C5F7}" dt="2023-04-25T09:11:56.099" v="1276" actId="700"/>
          <ac:spMkLst>
            <pc:docMk/>
            <pc:sldMk cId="3168308163" sldId="965"/>
            <ac:spMk id="26" creationId="{4F5B5F17-E380-93AD-F883-47DBFCFF1B02}"/>
          </ac:spMkLst>
        </pc:spChg>
        <pc:spChg chg="add del mod ord">
          <ac:chgData name="Melanie van Eijkelenburg" userId="e11879ab-c947-4f5e-b24f-b64d5a777e7e" providerId="ADAL" clId="{A2BBD649-AF4C-42EB-BC8D-8DEE69D7C5F7}" dt="2023-04-25T09:11:56.099" v="1276" actId="700"/>
          <ac:spMkLst>
            <pc:docMk/>
            <pc:sldMk cId="3168308163" sldId="965"/>
            <ac:spMk id="27" creationId="{6A26B290-D5D4-A3B7-AD6D-E37F419D80EC}"/>
          </ac:spMkLst>
        </pc:spChg>
        <pc:spChg chg="add del mod ord">
          <ac:chgData name="Melanie van Eijkelenburg" userId="e11879ab-c947-4f5e-b24f-b64d5a777e7e" providerId="ADAL" clId="{A2BBD649-AF4C-42EB-BC8D-8DEE69D7C5F7}" dt="2023-04-25T09:11:56.099" v="1276" actId="700"/>
          <ac:spMkLst>
            <pc:docMk/>
            <pc:sldMk cId="3168308163" sldId="965"/>
            <ac:spMk id="28" creationId="{1A18C4D9-CE4D-A236-AA71-ACFCFB86842C}"/>
          </ac:spMkLst>
        </pc:spChg>
        <pc:spChg chg="add del mod ord">
          <ac:chgData name="Melanie van Eijkelenburg" userId="e11879ab-c947-4f5e-b24f-b64d5a777e7e" providerId="ADAL" clId="{A2BBD649-AF4C-42EB-BC8D-8DEE69D7C5F7}" dt="2023-04-25T09:11:56.099" v="1276" actId="700"/>
          <ac:spMkLst>
            <pc:docMk/>
            <pc:sldMk cId="3168308163" sldId="965"/>
            <ac:spMk id="29" creationId="{27E8568F-A710-0EA6-48AF-9D68D7ED2A70}"/>
          </ac:spMkLst>
        </pc:spChg>
        <pc:spChg chg="add del mod ord">
          <ac:chgData name="Melanie van Eijkelenburg" userId="e11879ab-c947-4f5e-b24f-b64d5a777e7e" providerId="ADAL" clId="{A2BBD649-AF4C-42EB-BC8D-8DEE69D7C5F7}" dt="2023-04-25T09:12:23.572" v="1284" actId="478"/>
          <ac:spMkLst>
            <pc:docMk/>
            <pc:sldMk cId="3168308163" sldId="965"/>
            <ac:spMk id="30" creationId="{72448F46-2B05-4ABE-B76B-772CEFD56EBD}"/>
          </ac:spMkLst>
        </pc:spChg>
        <pc:spChg chg="add mod ord">
          <ac:chgData name="Melanie van Eijkelenburg" userId="e11879ab-c947-4f5e-b24f-b64d5a777e7e" providerId="ADAL" clId="{A2BBD649-AF4C-42EB-BC8D-8DEE69D7C5F7}" dt="2023-04-25T09:11:56.099" v="1276" actId="700"/>
          <ac:spMkLst>
            <pc:docMk/>
            <pc:sldMk cId="3168308163" sldId="965"/>
            <ac:spMk id="31" creationId="{3FA09044-0BDF-F982-0FC8-27F81A4AF346}"/>
          </ac:spMkLst>
        </pc:spChg>
        <pc:spChg chg="add mod ord">
          <ac:chgData name="Melanie van Eijkelenburg" userId="e11879ab-c947-4f5e-b24f-b64d5a777e7e" providerId="ADAL" clId="{A2BBD649-AF4C-42EB-BC8D-8DEE69D7C5F7}" dt="2023-04-25T09:11:56.099" v="1276" actId="700"/>
          <ac:spMkLst>
            <pc:docMk/>
            <pc:sldMk cId="3168308163" sldId="965"/>
            <ac:spMk id="32" creationId="{DBD30CE5-A076-697C-EB1D-CC73B086C0F0}"/>
          </ac:spMkLst>
        </pc:spChg>
        <pc:spChg chg="add mod ord">
          <ac:chgData name="Melanie van Eijkelenburg" userId="e11879ab-c947-4f5e-b24f-b64d5a777e7e" providerId="ADAL" clId="{A2BBD649-AF4C-42EB-BC8D-8DEE69D7C5F7}" dt="2023-04-25T09:11:56.099" v="1276" actId="700"/>
          <ac:spMkLst>
            <pc:docMk/>
            <pc:sldMk cId="3168308163" sldId="965"/>
            <ac:spMk id="33" creationId="{44D092C3-849C-A97A-FDC8-BCA07EFA8CF3}"/>
          </ac:spMkLst>
        </pc:spChg>
        <pc:spChg chg="add mod ord">
          <ac:chgData name="Melanie van Eijkelenburg" userId="e11879ab-c947-4f5e-b24f-b64d5a777e7e" providerId="ADAL" clId="{A2BBD649-AF4C-42EB-BC8D-8DEE69D7C5F7}" dt="2023-04-25T09:11:56.099" v="1276" actId="700"/>
          <ac:spMkLst>
            <pc:docMk/>
            <pc:sldMk cId="3168308163" sldId="965"/>
            <ac:spMk id="34" creationId="{340392AC-1667-48FC-E733-B55732C18922}"/>
          </ac:spMkLst>
        </pc:spChg>
        <pc:spChg chg="add mod ord">
          <ac:chgData name="Melanie van Eijkelenburg" userId="e11879ab-c947-4f5e-b24f-b64d5a777e7e" providerId="ADAL" clId="{A2BBD649-AF4C-42EB-BC8D-8DEE69D7C5F7}" dt="2023-04-25T09:11:56.099" v="1276" actId="700"/>
          <ac:spMkLst>
            <pc:docMk/>
            <pc:sldMk cId="3168308163" sldId="965"/>
            <ac:spMk id="35" creationId="{379640C4-30E5-2F43-5170-EF189000C6B7}"/>
          </ac:spMkLst>
        </pc:spChg>
        <pc:spChg chg="add mod ord">
          <ac:chgData name="Melanie van Eijkelenburg" userId="e11879ab-c947-4f5e-b24f-b64d5a777e7e" providerId="ADAL" clId="{A2BBD649-AF4C-42EB-BC8D-8DEE69D7C5F7}" dt="2023-04-25T09:11:56.099" v="1276" actId="700"/>
          <ac:spMkLst>
            <pc:docMk/>
            <pc:sldMk cId="3168308163" sldId="965"/>
            <ac:spMk id="36" creationId="{236CD8BC-5A5E-71D8-6E61-97C515A57805}"/>
          </ac:spMkLst>
        </pc:spChg>
        <pc:spChg chg="add mod ord">
          <ac:chgData name="Melanie van Eijkelenburg" userId="e11879ab-c947-4f5e-b24f-b64d5a777e7e" providerId="ADAL" clId="{A2BBD649-AF4C-42EB-BC8D-8DEE69D7C5F7}" dt="2023-04-25T09:12:14.413" v="1281"/>
          <ac:spMkLst>
            <pc:docMk/>
            <pc:sldMk cId="3168308163" sldId="965"/>
            <ac:spMk id="37" creationId="{D3423EE0-44CC-CFDB-AC2C-46B489A53B1B}"/>
          </ac:spMkLst>
        </pc:spChg>
        <pc:spChg chg="add mod ord">
          <ac:chgData name="Melanie van Eijkelenburg" userId="e11879ab-c947-4f5e-b24f-b64d5a777e7e" providerId="ADAL" clId="{A2BBD649-AF4C-42EB-BC8D-8DEE69D7C5F7}" dt="2023-04-25T09:12:08.433" v="1280"/>
          <ac:spMkLst>
            <pc:docMk/>
            <pc:sldMk cId="3168308163" sldId="965"/>
            <ac:spMk id="38" creationId="{9A300C92-596C-5B72-2661-8545C18E6385}"/>
          </ac:spMkLst>
        </pc:spChg>
        <pc:spChg chg="add mod ord">
          <ac:chgData name="Melanie van Eijkelenburg" userId="e11879ab-c947-4f5e-b24f-b64d5a777e7e" providerId="ADAL" clId="{A2BBD649-AF4C-42EB-BC8D-8DEE69D7C5F7}" dt="2023-04-25T09:12:02.633" v="1279"/>
          <ac:spMkLst>
            <pc:docMk/>
            <pc:sldMk cId="3168308163" sldId="965"/>
            <ac:spMk id="39" creationId="{4AFD2877-404A-CF61-AB6D-CE0C735621E5}"/>
          </ac:spMkLst>
        </pc:spChg>
      </pc:sldChg>
      <pc:sldChg chg="addSp delSp modSp new mod modClrScheme modAnim chgLayout">
        <pc:chgData name="Melanie van Eijkelenburg" userId="e11879ab-c947-4f5e-b24f-b64d5a777e7e" providerId="ADAL" clId="{A2BBD649-AF4C-42EB-BC8D-8DEE69D7C5F7}" dt="2023-04-25T09:25:11.068" v="1326" actId="14100"/>
        <pc:sldMkLst>
          <pc:docMk/>
          <pc:sldMk cId="2198157247" sldId="966"/>
        </pc:sldMkLst>
        <pc:spChg chg="del mod ord">
          <ac:chgData name="Melanie van Eijkelenburg" userId="e11879ab-c947-4f5e-b24f-b64d5a777e7e" providerId="ADAL" clId="{A2BBD649-AF4C-42EB-BC8D-8DEE69D7C5F7}" dt="2023-04-25T09:13:17.596" v="1304" actId="700"/>
          <ac:spMkLst>
            <pc:docMk/>
            <pc:sldMk cId="2198157247" sldId="966"/>
            <ac:spMk id="2" creationId="{979A4845-B3A1-D5E0-BF01-42DB7F018EA0}"/>
          </ac:spMkLst>
        </pc:spChg>
        <pc:spChg chg="del mod ord">
          <ac:chgData name="Melanie van Eijkelenburg" userId="e11879ab-c947-4f5e-b24f-b64d5a777e7e" providerId="ADAL" clId="{A2BBD649-AF4C-42EB-BC8D-8DEE69D7C5F7}" dt="2023-04-25T09:13:17.596" v="1304" actId="700"/>
          <ac:spMkLst>
            <pc:docMk/>
            <pc:sldMk cId="2198157247" sldId="966"/>
            <ac:spMk id="3" creationId="{EE497572-0A6E-1276-7B88-59AD6E093E99}"/>
          </ac:spMkLst>
        </pc:spChg>
        <pc:spChg chg="del mod ord">
          <ac:chgData name="Melanie van Eijkelenburg" userId="e11879ab-c947-4f5e-b24f-b64d5a777e7e" providerId="ADAL" clId="{A2BBD649-AF4C-42EB-BC8D-8DEE69D7C5F7}" dt="2023-04-25T09:13:17.596" v="1304" actId="700"/>
          <ac:spMkLst>
            <pc:docMk/>
            <pc:sldMk cId="2198157247" sldId="966"/>
            <ac:spMk id="4" creationId="{3B84254C-27F1-148F-34AB-1E25F2816207}"/>
          </ac:spMkLst>
        </pc:spChg>
        <pc:spChg chg="add del mod ord">
          <ac:chgData name="Melanie van Eijkelenburg" userId="e11879ab-c947-4f5e-b24f-b64d5a777e7e" providerId="ADAL" clId="{A2BBD649-AF4C-42EB-BC8D-8DEE69D7C5F7}" dt="2023-04-25T09:13:36.105" v="1310" actId="478"/>
          <ac:spMkLst>
            <pc:docMk/>
            <pc:sldMk cId="2198157247" sldId="966"/>
            <ac:spMk id="5" creationId="{B1B84674-E907-E1E0-646A-A329432C5CFE}"/>
          </ac:spMkLst>
        </pc:spChg>
        <pc:spChg chg="add del mod ord">
          <ac:chgData name="Melanie van Eijkelenburg" userId="e11879ab-c947-4f5e-b24f-b64d5a777e7e" providerId="ADAL" clId="{A2BBD649-AF4C-42EB-BC8D-8DEE69D7C5F7}" dt="2023-04-25T09:13:40.228" v="1312" actId="478"/>
          <ac:spMkLst>
            <pc:docMk/>
            <pc:sldMk cId="2198157247" sldId="966"/>
            <ac:spMk id="6" creationId="{A3CBC6A3-3EB9-8562-C598-A88F3F3B5A45}"/>
          </ac:spMkLst>
        </pc:spChg>
        <pc:spChg chg="add del mod ord">
          <ac:chgData name="Melanie van Eijkelenburg" userId="e11879ab-c947-4f5e-b24f-b64d5a777e7e" providerId="ADAL" clId="{A2BBD649-AF4C-42EB-BC8D-8DEE69D7C5F7}" dt="2023-04-25T09:13:37.631" v="1311" actId="478"/>
          <ac:spMkLst>
            <pc:docMk/>
            <pc:sldMk cId="2198157247" sldId="966"/>
            <ac:spMk id="7" creationId="{96509675-18E6-F60C-23AB-98FF51056AD8}"/>
          </ac:spMkLst>
        </pc:spChg>
        <pc:spChg chg="mod">
          <ac:chgData name="Melanie van Eijkelenburg" userId="e11879ab-c947-4f5e-b24f-b64d5a777e7e" providerId="ADAL" clId="{A2BBD649-AF4C-42EB-BC8D-8DEE69D7C5F7}" dt="2023-04-25T09:13:32.656" v="1308"/>
          <ac:spMkLst>
            <pc:docMk/>
            <pc:sldMk cId="2198157247" sldId="966"/>
            <ac:spMk id="15" creationId="{AED668BB-D588-45FC-0D7D-7479BBE307F5}"/>
          </ac:spMkLst>
        </pc:spChg>
        <pc:spChg chg="mod">
          <ac:chgData name="Melanie van Eijkelenburg" userId="e11879ab-c947-4f5e-b24f-b64d5a777e7e" providerId="ADAL" clId="{A2BBD649-AF4C-42EB-BC8D-8DEE69D7C5F7}" dt="2023-04-25T09:13:32.656" v="1308"/>
          <ac:spMkLst>
            <pc:docMk/>
            <pc:sldMk cId="2198157247" sldId="966"/>
            <ac:spMk id="16" creationId="{3FEF99DE-2B39-A995-DDA4-6B7634C12638}"/>
          </ac:spMkLst>
        </pc:spChg>
        <pc:spChg chg="mod">
          <ac:chgData name="Melanie van Eijkelenburg" userId="e11879ab-c947-4f5e-b24f-b64d5a777e7e" providerId="ADAL" clId="{A2BBD649-AF4C-42EB-BC8D-8DEE69D7C5F7}" dt="2023-04-25T09:13:32.656" v="1308"/>
          <ac:spMkLst>
            <pc:docMk/>
            <pc:sldMk cId="2198157247" sldId="966"/>
            <ac:spMk id="18" creationId="{203382C4-A0E6-AF5A-2F04-AAFAFD9268BB}"/>
          </ac:spMkLst>
        </pc:spChg>
        <pc:spChg chg="mod">
          <ac:chgData name="Melanie van Eijkelenburg" userId="e11879ab-c947-4f5e-b24f-b64d5a777e7e" providerId="ADAL" clId="{A2BBD649-AF4C-42EB-BC8D-8DEE69D7C5F7}" dt="2023-04-25T09:13:32.656" v="1308"/>
          <ac:spMkLst>
            <pc:docMk/>
            <pc:sldMk cId="2198157247" sldId="966"/>
            <ac:spMk id="19" creationId="{2F10DC0D-4CD0-B384-7198-E42C1D1BCE11}"/>
          </ac:spMkLst>
        </pc:spChg>
        <pc:spChg chg="mod">
          <ac:chgData name="Melanie van Eijkelenburg" userId="e11879ab-c947-4f5e-b24f-b64d5a777e7e" providerId="ADAL" clId="{A2BBD649-AF4C-42EB-BC8D-8DEE69D7C5F7}" dt="2023-04-25T09:13:32.656" v="1308"/>
          <ac:spMkLst>
            <pc:docMk/>
            <pc:sldMk cId="2198157247" sldId="966"/>
            <ac:spMk id="21" creationId="{A3B2DEEE-2575-AA1F-AAF9-EF4BA6280287}"/>
          </ac:spMkLst>
        </pc:spChg>
        <pc:spChg chg="mod">
          <ac:chgData name="Melanie van Eijkelenburg" userId="e11879ab-c947-4f5e-b24f-b64d5a777e7e" providerId="ADAL" clId="{A2BBD649-AF4C-42EB-BC8D-8DEE69D7C5F7}" dt="2023-04-25T09:13:32.656" v="1308"/>
          <ac:spMkLst>
            <pc:docMk/>
            <pc:sldMk cId="2198157247" sldId="966"/>
            <ac:spMk id="23" creationId="{7192ED89-6263-567A-6273-314ACCC9B9FE}"/>
          </ac:spMkLst>
        </pc:spChg>
        <pc:spChg chg="mod">
          <ac:chgData name="Melanie van Eijkelenburg" userId="e11879ab-c947-4f5e-b24f-b64d5a777e7e" providerId="ADAL" clId="{A2BBD649-AF4C-42EB-BC8D-8DEE69D7C5F7}" dt="2023-04-25T09:13:32.656" v="1308"/>
          <ac:spMkLst>
            <pc:docMk/>
            <pc:sldMk cId="2198157247" sldId="966"/>
            <ac:spMk id="25" creationId="{C796CCF3-E61F-FB38-C872-3302015C0353}"/>
          </ac:spMkLst>
        </pc:spChg>
        <pc:spChg chg="add mod">
          <ac:chgData name="Melanie van Eijkelenburg" userId="e11879ab-c947-4f5e-b24f-b64d5a777e7e" providerId="ADAL" clId="{A2BBD649-AF4C-42EB-BC8D-8DEE69D7C5F7}" dt="2023-04-25T09:25:05.774" v="1325" actId="14100"/>
          <ac:spMkLst>
            <pc:docMk/>
            <pc:sldMk cId="2198157247" sldId="966"/>
            <ac:spMk id="27" creationId="{3DC71913-0198-FA6D-D293-543577A411F9}"/>
          </ac:spMkLst>
        </pc:spChg>
        <pc:spChg chg="add del mod">
          <ac:chgData name="Melanie van Eijkelenburg" userId="e11879ab-c947-4f5e-b24f-b64d5a777e7e" providerId="ADAL" clId="{A2BBD649-AF4C-42EB-BC8D-8DEE69D7C5F7}" dt="2023-04-25T09:13:36.105" v="1310" actId="478"/>
          <ac:spMkLst>
            <pc:docMk/>
            <pc:sldMk cId="2198157247" sldId="966"/>
            <ac:spMk id="29" creationId="{18F9F9E9-C3CF-4CE1-E38B-04FF7055EF35}"/>
          </ac:spMkLst>
        </pc:spChg>
        <pc:spChg chg="add mod">
          <ac:chgData name="Melanie van Eijkelenburg" userId="e11879ab-c947-4f5e-b24f-b64d5a777e7e" providerId="ADAL" clId="{A2BBD649-AF4C-42EB-BC8D-8DEE69D7C5F7}" dt="2023-04-25T09:25:11.068" v="1326" actId="14100"/>
          <ac:spMkLst>
            <pc:docMk/>
            <pc:sldMk cId="2198157247" sldId="966"/>
            <ac:spMk id="31" creationId="{F729C093-A90D-AEBD-C586-78FC9F7B31D4}"/>
          </ac:spMkLst>
        </pc:spChg>
        <pc:spChg chg="add mod">
          <ac:chgData name="Melanie van Eijkelenburg" userId="e11879ab-c947-4f5e-b24f-b64d5a777e7e" providerId="ADAL" clId="{A2BBD649-AF4C-42EB-BC8D-8DEE69D7C5F7}" dt="2023-04-25T09:25:05.774" v="1325" actId="14100"/>
          <ac:spMkLst>
            <pc:docMk/>
            <pc:sldMk cId="2198157247" sldId="966"/>
            <ac:spMk id="32" creationId="{917539AC-6C30-B5D0-3BA8-4C03E4D2F89F}"/>
          </ac:spMkLst>
        </pc:spChg>
        <pc:grpChg chg="add mod">
          <ac:chgData name="Melanie van Eijkelenburg" userId="e11879ab-c947-4f5e-b24f-b64d5a777e7e" providerId="ADAL" clId="{A2BBD649-AF4C-42EB-BC8D-8DEE69D7C5F7}" dt="2023-04-25T09:25:05.774" v="1325" actId="14100"/>
          <ac:grpSpMkLst>
            <pc:docMk/>
            <pc:sldMk cId="2198157247" sldId="966"/>
            <ac:grpSpMk id="8" creationId="{4B6D2CB2-5C2F-7BCD-0727-D879947FA08B}"/>
          </ac:grpSpMkLst>
        </pc:grpChg>
        <pc:grpChg chg="mod">
          <ac:chgData name="Melanie van Eijkelenburg" userId="e11879ab-c947-4f5e-b24f-b64d5a777e7e" providerId="ADAL" clId="{A2BBD649-AF4C-42EB-BC8D-8DEE69D7C5F7}" dt="2023-04-25T09:13:32.656" v="1308"/>
          <ac:grpSpMkLst>
            <pc:docMk/>
            <pc:sldMk cId="2198157247" sldId="966"/>
            <ac:grpSpMk id="10" creationId="{F0EB651C-6D6B-8FCC-69B5-9E3A19C3C4F6}"/>
          </ac:grpSpMkLst>
        </pc:grpChg>
        <pc:grpChg chg="mod">
          <ac:chgData name="Melanie van Eijkelenburg" userId="e11879ab-c947-4f5e-b24f-b64d5a777e7e" providerId="ADAL" clId="{A2BBD649-AF4C-42EB-BC8D-8DEE69D7C5F7}" dt="2023-04-25T09:13:32.656" v="1308"/>
          <ac:grpSpMkLst>
            <pc:docMk/>
            <pc:sldMk cId="2198157247" sldId="966"/>
            <ac:grpSpMk id="13" creationId="{47230D81-6BDB-A5E4-7712-BB5B57C3243C}"/>
          </ac:grpSpMkLst>
        </pc:grpChg>
        <pc:grpChg chg="mod">
          <ac:chgData name="Melanie van Eijkelenburg" userId="e11879ab-c947-4f5e-b24f-b64d5a777e7e" providerId="ADAL" clId="{A2BBD649-AF4C-42EB-BC8D-8DEE69D7C5F7}" dt="2023-04-25T09:13:32.656" v="1308"/>
          <ac:grpSpMkLst>
            <pc:docMk/>
            <pc:sldMk cId="2198157247" sldId="966"/>
            <ac:grpSpMk id="14" creationId="{0BEBA7AB-455B-7DB0-2BFF-C5457A07BBDF}"/>
          </ac:grpSpMkLst>
        </pc:grpChg>
        <pc:grpChg chg="mod">
          <ac:chgData name="Melanie van Eijkelenburg" userId="e11879ab-c947-4f5e-b24f-b64d5a777e7e" providerId="ADAL" clId="{A2BBD649-AF4C-42EB-BC8D-8DEE69D7C5F7}" dt="2023-04-25T09:13:32.656" v="1308"/>
          <ac:grpSpMkLst>
            <pc:docMk/>
            <pc:sldMk cId="2198157247" sldId="966"/>
            <ac:grpSpMk id="17" creationId="{E87844F1-B791-36F9-F1F1-E0B9C075A4F4}"/>
          </ac:grpSpMkLst>
        </pc:grpChg>
        <pc:picChg chg="mod">
          <ac:chgData name="Melanie van Eijkelenburg" userId="e11879ab-c947-4f5e-b24f-b64d5a777e7e" providerId="ADAL" clId="{A2BBD649-AF4C-42EB-BC8D-8DEE69D7C5F7}" dt="2023-04-25T09:13:32.656" v="1308"/>
          <ac:picMkLst>
            <pc:docMk/>
            <pc:sldMk cId="2198157247" sldId="966"/>
            <ac:picMk id="20" creationId="{4A2BDFB0-00E2-019C-0B28-6329B62F20B4}"/>
          </ac:picMkLst>
        </pc:picChg>
        <pc:picChg chg="mod">
          <ac:chgData name="Melanie van Eijkelenburg" userId="e11879ab-c947-4f5e-b24f-b64d5a777e7e" providerId="ADAL" clId="{A2BBD649-AF4C-42EB-BC8D-8DEE69D7C5F7}" dt="2023-04-25T09:13:32.656" v="1308"/>
          <ac:picMkLst>
            <pc:docMk/>
            <pc:sldMk cId="2198157247" sldId="966"/>
            <ac:picMk id="22" creationId="{6648103E-9C57-696A-D1B8-AE3A97965C83}"/>
          </ac:picMkLst>
        </pc:picChg>
        <pc:picChg chg="mod">
          <ac:chgData name="Melanie van Eijkelenburg" userId="e11879ab-c947-4f5e-b24f-b64d5a777e7e" providerId="ADAL" clId="{A2BBD649-AF4C-42EB-BC8D-8DEE69D7C5F7}" dt="2023-04-25T09:13:32.656" v="1308"/>
          <ac:picMkLst>
            <pc:docMk/>
            <pc:sldMk cId="2198157247" sldId="966"/>
            <ac:picMk id="24" creationId="{175A8A95-B947-1F45-8940-2B4E8865F14A}"/>
          </ac:picMkLst>
        </pc:picChg>
        <pc:picChg chg="mod">
          <ac:chgData name="Melanie van Eijkelenburg" userId="e11879ab-c947-4f5e-b24f-b64d5a777e7e" providerId="ADAL" clId="{A2BBD649-AF4C-42EB-BC8D-8DEE69D7C5F7}" dt="2023-04-25T09:13:32.656" v="1308"/>
          <ac:picMkLst>
            <pc:docMk/>
            <pc:sldMk cId="2198157247" sldId="966"/>
            <ac:picMk id="26" creationId="{4E474540-9C4A-07E6-356A-B27D9522F5B9}"/>
          </ac:picMkLst>
        </pc:picChg>
        <pc:picChg chg="add mod">
          <ac:chgData name="Melanie van Eijkelenburg" userId="e11879ab-c947-4f5e-b24f-b64d5a777e7e" providerId="ADAL" clId="{A2BBD649-AF4C-42EB-BC8D-8DEE69D7C5F7}" dt="2023-04-25T09:25:05.774" v="1325" actId="14100"/>
          <ac:picMkLst>
            <pc:docMk/>
            <pc:sldMk cId="2198157247" sldId="966"/>
            <ac:picMk id="30" creationId="{04AFD047-D123-9794-2BA3-5917BEE64849}"/>
          </ac:picMkLst>
        </pc:picChg>
        <pc:cxnChg chg="mod">
          <ac:chgData name="Melanie van Eijkelenburg" userId="e11879ab-c947-4f5e-b24f-b64d5a777e7e" providerId="ADAL" clId="{A2BBD649-AF4C-42EB-BC8D-8DEE69D7C5F7}" dt="2023-04-25T09:13:32.656" v="1308"/>
          <ac:cxnSpMkLst>
            <pc:docMk/>
            <pc:sldMk cId="2198157247" sldId="966"/>
            <ac:cxnSpMk id="9" creationId="{5D3AD7AD-A27B-F59E-A989-C48270D61AC1}"/>
          </ac:cxnSpMkLst>
        </pc:cxnChg>
        <pc:cxnChg chg="mod">
          <ac:chgData name="Melanie van Eijkelenburg" userId="e11879ab-c947-4f5e-b24f-b64d5a777e7e" providerId="ADAL" clId="{A2BBD649-AF4C-42EB-BC8D-8DEE69D7C5F7}" dt="2023-04-25T09:13:32.656" v="1308"/>
          <ac:cxnSpMkLst>
            <pc:docMk/>
            <pc:sldMk cId="2198157247" sldId="966"/>
            <ac:cxnSpMk id="11" creationId="{B71BBAE4-7F64-AB6A-E84A-C21AA57611A7}"/>
          </ac:cxnSpMkLst>
        </pc:cxnChg>
        <pc:cxnChg chg="mod">
          <ac:chgData name="Melanie van Eijkelenburg" userId="e11879ab-c947-4f5e-b24f-b64d5a777e7e" providerId="ADAL" clId="{A2BBD649-AF4C-42EB-BC8D-8DEE69D7C5F7}" dt="2023-04-25T09:13:32.656" v="1308"/>
          <ac:cxnSpMkLst>
            <pc:docMk/>
            <pc:sldMk cId="2198157247" sldId="966"/>
            <ac:cxnSpMk id="12" creationId="{53D9F25C-63A3-256A-13B7-7A8790164683}"/>
          </ac:cxnSpMkLst>
        </pc:cxnChg>
      </pc:sldChg>
      <pc:sldMasterChg chg="addSp delSp modSp mod modSldLayout">
        <pc:chgData name="Melanie van Eijkelenburg" userId="e11879ab-c947-4f5e-b24f-b64d5a777e7e" providerId="ADAL" clId="{A2BBD649-AF4C-42EB-BC8D-8DEE69D7C5F7}" dt="2023-05-08T16:56:03.517" v="1339" actId="167"/>
        <pc:sldMasterMkLst>
          <pc:docMk/>
          <pc:sldMasterMk cId="3971165731" sldId="2147483660"/>
        </pc:sldMasterMkLst>
        <pc:picChg chg="add mod ord">
          <ac:chgData name="Melanie van Eijkelenburg" userId="e11879ab-c947-4f5e-b24f-b64d5a777e7e" providerId="ADAL" clId="{A2BBD649-AF4C-42EB-BC8D-8DEE69D7C5F7}" dt="2023-05-08T16:56:03.517" v="1339" actId="167"/>
          <ac:picMkLst>
            <pc:docMk/>
            <pc:sldMasterMk cId="3971165731" sldId="2147483660"/>
            <ac:picMk id="2" creationId="{09A58A3E-9377-4F00-4682-370315F950F5}"/>
          </ac:picMkLst>
        </pc:picChg>
        <pc:picChg chg="del">
          <ac:chgData name="Melanie van Eijkelenburg" userId="e11879ab-c947-4f5e-b24f-b64d5a777e7e" providerId="ADAL" clId="{A2BBD649-AF4C-42EB-BC8D-8DEE69D7C5F7}" dt="2023-05-08T16:56:00.867" v="1337" actId="478"/>
          <ac:picMkLst>
            <pc:docMk/>
            <pc:sldMasterMk cId="3971165731" sldId="2147483660"/>
            <ac:picMk id="6" creationId="{838E27A6-75FF-7197-BC20-ABEE956342D7}"/>
          </ac:picMkLst>
        </pc:picChg>
        <pc:picChg chg="mod">
          <ac:chgData name="Melanie van Eijkelenburg" userId="e11879ab-c947-4f5e-b24f-b64d5a777e7e" providerId="ADAL" clId="{A2BBD649-AF4C-42EB-BC8D-8DEE69D7C5F7}" dt="2023-04-25T09:23:47.047" v="1323"/>
          <ac:picMkLst>
            <pc:docMk/>
            <pc:sldMasterMk cId="3971165731" sldId="2147483660"/>
            <ac:picMk id="8" creationId="{C1A76FE7-F563-90B4-6140-3C3CB924B2D4}"/>
          </ac:picMkLst>
        </pc:picChg>
        <pc:picChg chg="mod">
          <ac:chgData name="Melanie van Eijkelenburg" userId="e11879ab-c947-4f5e-b24f-b64d5a777e7e" providerId="ADAL" clId="{A2BBD649-AF4C-42EB-BC8D-8DEE69D7C5F7}" dt="2023-04-25T09:24:16.166" v="1324"/>
          <ac:picMkLst>
            <pc:docMk/>
            <pc:sldMasterMk cId="3971165731" sldId="2147483660"/>
            <ac:picMk id="10" creationId="{8270F8A9-8AFB-8781-3B0B-3B158AB53B35}"/>
          </ac:picMkLst>
        </pc:picChg>
        <pc:sldLayoutChg chg="modSp">
          <pc:chgData name="Melanie van Eijkelenburg" userId="e11879ab-c947-4f5e-b24f-b64d5a777e7e" providerId="ADAL" clId="{A2BBD649-AF4C-42EB-BC8D-8DEE69D7C5F7}" dt="2023-04-25T09:23:32.224" v="1321"/>
          <pc:sldLayoutMkLst>
            <pc:docMk/>
            <pc:sldMasterMk cId="3971165731" sldId="2147483660"/>
            <pc:sldLayoutMk cId="4265920489" sldId="2147483701"/>
          </pc:sldLayoutMkLst>
          <pc:picChg chg="mod">
            <ac:chgData name="Melanie van Eijkelenburg" userId="e11879ab-c947-4f5e-b24f-b64d5a777e7e" providerId="ADAL" clId="{A2BBD649-AF4C-42EB-BC8D-8DEE69D7C5F7}" dt="2023-04-25T09:23:32.224" v="1321"/>
            <ac:picMkLst>
              <pc:docMk/>
              <pc:sldMasterMk cId="3971165731" sldId="2147483660"/>
              <pc:sldLayoutMk cId="4265920489" sldId="2147483701"/>
              <ac:picMk id="8" creationId="{DA57B231-C6D7-5E22-4C57-9BCB830F026D}"/>
            </ac:picMkLst>
          </pc:picChg>
        </pc:sldLayoutChg>
        <pc:sldLayoutChg chg="modSp mod">
          <pc:chgData name="Melanie van Eijkelenburg" userId="e11879ab-c947-4f5e-b24f-b64d5a777e7e" providerId="ADAL" clId="{A2BBD649-AF4C-42EB-BC8D-8DEE69D7C5F7}" dt="2023-04-11T12:57:22.674" v="23"/>
          <pc:sldLayoutMkLst>
            <pc:docMk/>
            <pc:sldMasterMk cId="3971165731" sldId="2147483660"/>
            <pc:sldLayoutMk cId="271020132" sldId="2147483727"/>
          </pc:sldLayoutMkLst>
          <pc:spChg chg="mod">
            <ac:chgData name="Melanie van Eijkelenburg" userId="e11879ab-c947-4f5e-b24f-b64d5a777e7e" providerId="ADAL" clId="{A2BBD649-AF4C-42EB-BC8D-8DEE69D7C5F7}" dt="2023-04-11T12:57:22.674" v="23"/>
            <ac:spMkLst>
              <pc:docMk/>
              <pc:sldMasterMk cId="3971165731" sldId="2147483660"/>
              <pc:sldLayoutMk cId="271020132" sldId="2147483727"/>
              <ac:spMk id="2" creationId="{35682EC3-05D2-282A-1ED6-184E88B9199A}"/>
            </ac:spMkLst>
          </pc:spChg>
          <pc:spChg chg="mod">
            <ac:chgData name="Melanie van Eijkelenburg" userId="e11879ab-c947-4f5e-b24f-b64d5a777e7e" providerId="ADAL" clId="{A2BBD649-AF4C-42EB-BC8D-8DEE69D7C5F7}" dt="2023-04-11T12:57:22.133" v="22"/>
            <ac:spMkLst>
              <pc:docMk/>
              <pc:sldMasterMk cId="3971165731" sldId="2147483660"/>
              <pc:sldLayoutMk cId="271020132" sldId="2147483727"/>
              <ac:spMk id="4" creationId="{8748524C-ECC4-88D0-2CA1-6F76A7AA2C64}"/>
            </ac:spMkLst>
          </pc:spChg>
        </pc:sldLayoutChg>
        <pc:sldLayoutChg chg="delSp mod">
          <pc:chgData name="Melanie van Eijkelenburg" userId="e11879ab-c947-4f5e-b24f-b64d5a777e7e" providerId="ADAL" clId="{A2BBD649-AF4C-42EB-BC8D-8DEE69D7C5F7}" dt="2023-04-11T13:03:55.094" v="50" actId="478"/>
          <pc:sldLayoutMkLst>
            <pc:docMk/>
            <pc:sldMasterMk cId="3971165731" sldId="2147483660"/>
            <pc:sldLayoutMk cId="2461869624" sldId="2147483729"/>
          </pc:sldLayoutMkLst>
          <pc:spChg chg="del">
            <ac:chgData name="Melanie van Eijkelenburg" userId="e11879ab-c947-4f5e-b24f-b64d5a777e7e" providerId="ADAL" clId="{A2BBD649-AF4C-42EB-BC8D-8DEE69D7C5F7}" dt="2023-04-11T13:03:55.094" v="50" actId="478"/>
            <ac:spMkLst>
              <pc:docMk/>
              <pc:sldMasterMk cId="3971165731" sldId="2147483660"/>
              <pc:sldLayoutMk cId="2461869624" sldId="2147483729"/>
              <ac:spMk id="2" creationId="{401B1E4A-A194-A5A4-B8FC-82A036319EA4}"/>
            </ac:spMkLst>
          </pc:spChg>
          <pc:spChg chg="del">
            <ac:chgData name="Melanie van Eijkelenburg" userId="e11879ab-c947-4f5e-b24f-b64d5a777e7e" providerId="ADAL" clId="{A2BBD649-AF4C-42EB-BC8D-8DEE69D7C5F7}" dt="2023-04-11T13:03:55.094" v="50" actId="478"/>
            <ac:spMkLst>
              <pc:docMk/>
              <pc:sldMasterMk cId="3971165731" sldId="2147483660"/>
              <pc:sldLayoutMk cId="2461869624" sldId="2147483729"/>
              <ac:spMk id="4" creationId="{F758FEAD-BA65-14A9-BBCA-640B65F5B7FE}"/>
            </ac:spMkLst>
          </pc:spChg>
          <pc:spChg chg="del">
            <ac:chgData name="Melanie van Eijkelenburg" userId="e11879ab-c947-4f5e-b24f-b64d5a777e7e" providerId="ADAL" clId="{A2BBD649-AF4C-42EB-BC8D-8DEE69D7C5F7}" dt="2023-04-11T13:03:55.094" v="50" actId="478"/>
            <ac:spMkLst>
              <pc:docMk/>
              <pc:sldMasterMk cId="3971165731" sldId="2147483660"/>
              <pc:sldLayoutMk cId="2461869624" sldId="2147483729"/>
              <ac:spMk id="8" creationId="{00000000-0000-0000-0000-000000000000}"/>
            </ac:spMkLst>
          </pc:spChg>
          <pc:spChg chg="del">
            <ac:chgData name="Melanie van Eijkelenburg" userId="e11879ab-c947-4f5e-b24f-b64d5a777e7e" providerId="ADAL" clId="{A2BBD649-AF4C-42EB-BC8D-8DEE69D7C5F7}" dt="2023-04-11T13:03:55.094" v="50" actId="478"/>
            <ac:spMkLst>
              <pc:docMk/>
              <pc:sldMasterMk cId="3971165731" sldId="2147483660"/>
              <pc:sldLayoutMk cId="2461869624" sldId="2147483729"/>
              <ac:spMk id="9" creationId="{BAEF1F2E-8882-7E75-126B-08FBC47025D3}"/>
            </ac:spMkLst>
          </pc:spChg>
          <pc:spChg chg="del">
            <ac:chgData name="Melanie van Eijkelenburg" userId="e11879ab-c947-4f5e-b24f-b64d5a777e7e" providerId="ADAL" clId="{A2BBD649-AF4C-42EB-BC8D-8DEE69D7C5F7}" dt="2023-04-11T13:03:55.094" v="50" actId="478"/>
            <ac:spMkLst>
              <pc:docMk/>
              <pc:sldMasterMk cId="3971165731" sldId="2147483660"/>
              <pc:sldLayoutMk cId="2461869624" sldId="2147483729"/>
              <ac:spMk id="13" creationId="{00000000-0000-0000-0000-000000000000}"/>
            </ac:spMkLst>
          </pc:spChg>
          <pc:spChg chg="del">
            <ac:chgData name="Melanie van Eijkelenburg" userId="e11879ab-c947-4f5e-b24f-b64d5a777e7e" providerId="ADAL" clId="{A2BBD649-AF4C-42EB-BC8D-8DEE69D7C5F7}" dt="2023-04-11T13:03:55.094" v="50" actId="478"/>
            <ac:spMkLst>
              <pc:docMk/>
              <pc:sldMasterMk cId="3971165731" sldId="2147483660"/>
              <pc:sldLayoutMk cId="2461869624" sldId="2147483729"/>
              <ac:spMk id="15" creationId="{CB7D6721-3999-5ED3-FEFE-B52CF8929DDE}"/>
            </ac:spMkLst>
          </pc:spChg>
        </pc:sldLayoutChg>
      </pc:sldMasterChg>
      <pc:sldMasterChg chg="addSp delSp modSp mod modSldLayout">
        <pc:chgData name="Melanie van Eijkelenburg" userId="e11879ab-c947-4f5e-b24f-b64d5a777e7e" providerId="ADAL" clId="{A2BBD649-AF4C-42EB-BC8D-8DEE69D7C5F7}" dt="2023-05-08T16:56:16.530" v="1344"/>
        <pc:sldMasterMkLst>
          <pc:docMk/>
          <pc:sldMasterMk cId="3716630852" sldId="2147483705"/>
        </pc:sldMasterMkLst>
        <pc:picChg chg="add mod">
          <ac:chgData name="Melanie van Eijkelenburg" userId="e11879ab-c947-4f5e-b24f-b64d5a777e7e" providerId="ADAL" clId="{A2BBD649-AF4C-42EB-BC8D-8DEE69D7C5F7}" dt="2023-05-08T16:56:16.530" v="1344"/>
          <ac:picMkLst>
            <pc:docMk/>
            <pc:sldMasterMk cId="3716630852" sldId="2147483705"/>
            <ac:picMk id="2" creationId="{7A8F92BC-62CC-C43A-FCA2-2B187897A445}"/>
          </ac:picMkLst>
        </pc:picChg>
        <pc:picChg chg="del">
          <ac:chgData name="Melanie van Eijkelenburg" userId="e11879ab-c947-4f5e-b24f-b64d5a777e7e" providerId="ADAL" clId="{A2BBD649-AF4C-42EB-BC8D-8DEE69D7C5F7}" dt="2023-05-08T16:56:16.270" v="1343" actId="478"/>
          <ac:picMkLst>
            <pc:docMk/>
            <pc:sldMasterMk cId="3716630852" sldId="2147483705"/>
            <ac:picMk id="6" creationId="{838E27A6-75FF-7197-BC20-ABEE956342D7}"/>
          </ac:picMkLst>
        </pc:picChg>
        <pc:sldLayoutChg chg="modSp mod">
          <pc:chgData name="Melanie van Eijkelenburg" userId="e11879ab-c947-4f5e-b24f-b64d5a777e7e" providerId="ADAL" clId="{A2BBD649-AF4C-42EB-BC8D-8DEE69D7C5F7}" dt="2023-04-25T08:20:28.747" v="414" actId="1035"/>
          <pc:sldLayoutMkLst>
            <pc:docMk/>
            <pc:sldMasterMk cId="3716630852" sldId="2147483705"/>
            <pc:sldLayoutMk cId="2281877233" sldId="2147483707"/>
          </pc:sldLayoutMkLst>
          <pc:spChg chg="mod">
            <ac:chgData name="Melanie van Eijkelenburg" userId="e11879ab-c947-4f5e-b24f-b64d5a777e7e" providerId="ADAL" clId="{A2BBD649-AF4C-42EB-BC8D-8DEE69D7C5F7}" dt="2023-04-25T08:20:28.747" v="414" actId="1035"/>
            <ac:spMkLst>
              <pc:docMk/>
              <pc:sldMasterMk cId="3716630852" sldId="2147483705"/>
              <pc:sldLayoutMk cId="2281877233" sldId="2147483707"/>
              <ac:spMk id="2" creationId="{77126C8E-CC63-BF93-729D-B5D584E68F2B}"/>
            </ac:spMkLst>
          </pc:spChg>
        </pc:sldLayoutChg>
        <pc:sldLayoutChg chg="delSp mod">
          <pc:chgData name="Melanie van Eijkelenburg" userId="e11879ab-c947-4f5e-b24f-b64d5a777e7e" providerId="ADAL" clId="{A2BBD649-AF4C-42EB-BC8D-8DEE69D7C5F7}" dt="2023-04-11T13:04:03.286" v="51" actId="478"/>
          <pc:sldLayoutMkLst>
            <pc:docMk/>
            <pc:sldMasterMk cId="3716630852" sldId="2147483705"/>
            <pc:sldLayoutMk cId="3437073484" sldId="2147483730"/>
          </pc:sldLayoutMkLst>
          <pc:spChg chg="del">
            <ac:chgData name="Melanie van Eijkelenburg" userId="e11879ab-c947-4f5e-b24f-b64d5a777e7e" providerId="ADAL" clId="{A2BBD649-AF4C-42EB-BC8D-8DEE69D7C5F7}" dt="2023-04-11T13:04:03.286" v="51" actId="478"/>
            <ac:spMkLst>
              <pc:docMk/>
              <pc:sldMasterMk cId="3716630852" sldId="2147483705"/>
              <pc:sldLayoutMk cId="3437073484" sldId="2147483730"/>
              <ac:spMk id="2" creationId="{401B1E4A-A194-A5A4-B8FC-82A036319EA4}"/>
            </ac:spMkLst>
          </pc:spChg>
          <pc:spChg chg="del">
            <ac:chgData name="Melanie van Eijkelenburg" userId="e11879ab-c947-4f5e-b24f-b64d5a777e7e" providerId="ADAL" clId="{A2BBD649-AF4C-42EB-BC8D-8DEE69D7C5F7}" dt="2023-04-11T13:04:03.286" v="51" actId="478"/>
            <ac:spMkLst>
              <pc:docMk/>
              <pc:sldMasterMk cId="3716630852" sldId="2147483705"/>
              <pc:sldLayoutMk cId="3437073484" sldId="2147483730"/>
              <ac:spMk id="4" creationId="{F758FEAD-BA65-14A9-BBCA-640B65F5B7FE}"/>
            </ac:spMkLst>
          </pc:spChg>
          <pc:spChg chg="del">
            <ac:chgData name="Melanie van Eijkelenburg" userId="e11879ab-c947-4f5e-b24f-b64d5a777e7e" providerId="ADAL" clId="{A2BBD649-AF4C-42EB-BC8D-8DEE69D7C5F7}" dt="2023-04-11T13:04:03.286" v="51" actId="478"/>
            <ac:spMkLst>
              <pc:docMk/>
              <pc:sldMasterMk cId="3716630852" sldId="2147483705"/>
              <pc:sldLayoutMk cId="3437073484" sldId="2147483730"/>
              <ac:spMk id="8" creationId="{00000000-0000-0000-0000-000000000000}"/>
            </ac:spMkLst>
          </pc:spChg>
          <pc:spChg chg="del">
            <ac:chgData name="Melanie van Eijkelenburg" userId="e11879ab-c947-4f5e-b24f-b64d5a777e7e" providerId="ADAL" clId="{A2BBD649-AF4C-42EB-BC8D-8DEE69D7C5F7}" dt="2023-04-11T13:04:03.286" v="51" actId="478"/>
            <ac:spMkLst>
              <pc:docMk/>
              <pc:sldMasterMk cId="3716630852" sldId="2147483705"/>
              <pc:sldLayoutMk cId="3437073484" sldId="2147483730"/>
              <ac:spMk id="9" creationId="{BAEF1F2E-8882-7E75-126B-08FBC47025D3}"/>
            </ac:spMkLst>
          </pc:spChg>
          <pc:spChg chg="del">
            <ac:chgData name="Melanie van Eijkelenburg" userId="e11879ab-c947-4f5e-b24f-b64d5a777e7e" providerId="ADAL" clId="{A2BBD649-AF4C-42EB-BC8D-8DEE69D7C5F7}" dt="2023-04-11T13:04:03.286" v="51" actId="478"/>
            <ac:spMkLst>
              <pc:docMk/>
              <pc:sldMasterMk cId="3716630852" sldId="2147483705"/>
              <pc:sldLayoutMk cId="3437073484" sldId="2147483730"/>
              <ac:spMk id="13" creationId="{00000000-0000-0000-0000-000000000000}"/>
            </ac:spMkLst>
          </pc:spChg>
          <pc:spChg chg="del">
            <ac:chgData name="Melanie van Eijkelenburg" userId="e11879ab-c947-4f5e-b24f-b64d5a777e7e" providerId="ADAL" clId="{A2BBD649-AF4C-42EB-BC8D-8DEE69D7C5F7}" dt="2023-04-11T13:04:03.286" v="51" actId="478"/>
            <ac:spMkLst>
              <pc:docMk/>
              <pc:sldMasterMk cId="3716630852" sldId="2147483705"/>
              <pc:sldLayoutMk cId="3437073484" sldId="2147483730"/>
              <ac:spMk id="15" creationId="{CB7D6721-3999-5ED3-FEFE-B52CF8929DDE}"/>
            </ac:spMkLst>
          </pc:spChg>
        </pc:sldLayoutChg>
      </pc:sldMasterChg>
      <pc:sldMasterChg chg="addSp delSp modSp add mod addSldLayout modSldLayout">
        <pc:chgData name="Melanie van Eijkelenburg" userId="e11879ab-c947-4f5e-b24f-b64d5a777e7e" providerId="ADAL" clId="{A2BBD649-AF4C-42EB-BC8D-8DEE69D7C5F7}" dt="2023-05-08T16:56:10.845" v="1342" actId="167"/>
        <pc:sldMasterMkLst>
          <pc:docMk/>
          <pc:sldMasterMk cId="1555934407" sldId="2147483733"/>
        </pc:sldMasterMkLst>
        <pc:picChg chg="add mod ord">
          <ac:chgData name="Melanie van Eijkelenburg" userId="e11879ab-c947-4f5e-b24f-b64d5a777e7e" providerId="ADAL" clId="{A2BBD649-AF4C-42EB-BC8D-8DEE69D7C5F7}" dt="2023-05-08T16:56:10.845" v="1342" actId="167"/>
          <ac:picMkLst>
            <pc:docMk/>
            <pc:sldMasterMk cId="1555934407" sldId="2147483733"/>
            <ac:picMk id="2" creationId="{61EEDB9D-57A0-A484-A705-FF8C14012674}"/>
          </ac:picMkLst>
        </pc:picChg>
        <pc:picChg chg="del">
          <ac:chgData name="Melanie van Eijkelenburg" userId="e11879ab-c947-4f5e-b24f-b64d5a777e7e" providerId="ADAL" clId="{A2BBD649-AF4C-42EB-BC8D-8DEE69D7C5F7}" dt="2023-05-08T16:56:07.497" v="1340" actId="478"/>
          <ac:picMkLst>
            <pc:docMk/>
            <pc:sldMasterMk cId="1555934407" sldId="2147483733"/>
            <ac:picMk id="6" creationId="{838E27A6-75FF-7197-BC20-ABEE956342D7}"/>
          </ac:picMkLst>
        </pc:picChg>
        <pc:picChg chg="mod">
          <ac:chgData name="Melanie van Eijkelenburg" userId="e11879ab-c947-4f5e-b24f-b64d5a777e7e" providerId="ADAL" clId="{A2BBD649-AF4C-42EB-BC8D-8DEE69D7C5F7}" dt="2023-04-25T09:23:37.815" v="1322"/>
          <ac:picMkLst>
            <pc:docMk/>
            <pc:sldMasterMk cId="1555934407" sldId="2147483733"/>
            <ac:picMk id="8" creationId="{C1A76FE7-F563-90B4-6140-3C3CB924B2D4}"/>
          </ac:picMkLst>
        </pc:picChg>
        <pc:picChg chg="del">
          <ac:chgData name="Melanie van Eijkelenburg" userId="e11879ab-c947-4f5e-b24f-b64d5a777e7e" providerId="ADAL" clId="{A2BBD649-AF4C-42EB-BC8D-8DEE69D7C5F7}" dt="2023-04-25T08:21:25.392" v="418" actId="478"/>
          <ac:picMkLst>
            <pc:docMk/>
            <pc:sldMasterMk cId="1555934407" sldId="2147483733"/>
            <ac:picMk id="10" creationId="{8270F8A9-8AFB-8781-3B0B-3B158AB53B35}"/>
          </ac:picMkLst>
        </pc:picChg>
        <pc:sldLayoutChg chg="modSp add mod replId">
          <pc:chgData name="Melanie van Eijkelenburg" userId="e11879ab-c947-4f5e-b24f-b64d5a777e7e" providerId="ADAL" clId="{A2BBD649-AF4C-42EB-BC8D-8DEE69D7C5F7}" dt="2023-04-25T08:22:17.998" v="474" actId="14100"/>
          <pc:sldLayoutMkLst>
            <pc:docMk/>
            <pc:sldMasterMk cId="1555934407" sldId="2147483733"/>
            <pc:sldLayoutMk cId="37649136" sldId="2147483734"/>
          </pc:sldLayoutMkLst>
          <pc:spChg chg="mod">
            <ac:chgData name="Melanie van Eijkelenburg" userId="e11879ab-c947-4f5e-b24f-b64d5a777e7e" providerId="ADAL" clId="{A2BBD649-AF4C-42EB-BC8D-8DEE69D7C5F7}" dt="2023-04-25T08:22:17.998" v="474" actId="14100"/>
            <ac:spMkLst>
              <pc:docMk/>
              <pc:sldMasterMk cId="1555934407" sldId="2147483733"/>
              <pc:sldLayoutMk cId="37649136" sldId="2147483734"/>
              <ac:spMk id="10" creationId="{00000000-0000-0000-0000-000000000000}"/>
            </ac:spMkLst>
          </pc:spChg>
        </pc:sldLayoutChg>
        <pc:sldLayoutChg chg="modSp add mod replId">
          <pc:chgData name="Melanie van Eijkelenburg" userId="e11879ab-c947-4f5e-b24f-b64d5a777e7e" providerId="ADAL" clId="{A2BBD649-AF4C-42EB-BC8D-8DEE69D7C5F7}" dt="2023-04-25T08:23:24.361" v="546" actId="14100"/>
          <pc:sldLayoutMkLst>
            <pc:docMk/>
            <pc:sldMasterMk cId="1555934407" sldId="2147483733"/>
            <pc:sldLayoutMk cId="3707401213" sldId="2147483735"/>
          </pc:sldLayoutMkLst>
          <pc:spChg chg="mod">
            <ac:chgData name="Melanie van Eijkelenburg" userId="e11879ab-c947-4f5e-b24f-b64d5a777e7e" providerId="ADAL" clId="{A2BBD649-AF4C-42EB-BC8D-8DEE69D7C5F7}" dt="2023-04-25T08:23:24.361" v="546" actId="14100"/>
            <ac:spMkLst>
              <pc:docMk/>
              <pc:sldMasterMk cId="1555934407" sldId="2147483733"/>
              <pc:sldLayoutMk cId="3707401213" sldId="2147483735"/>
              <ac:spMk id="2" creationId="{77126C8E-CC63-BF93-729D-B5D584E68F2B}"/>
            </ac:spMkLst>
          </pc:spChg>
          <pc:spChg chg="mod">
            <ac:chgData name="Melanie van Eijkelenburg" userId="e11879ab-c947-4f5e-b24f-b64d5a777e7e" providerId="ADAL" clId="{A2BBD649-AF4C-42EB-BC8D-8DEE69D7C5F7}" dt="2023-04-25T08:23:24.361" v="546" actId="14100"/>
            <ac:spMkLst>
              <pc:docMk/>
              <pc:sldMasterMk cId="1555934407" sldId="2147483733"/>
              <pc:sldLayoutMk cId="3707401213" sldId="2147483735"/>
              <ac:spMk id="3" creationId="{1DC8C061-7211-2571-86CC-1F65A4997630}"/>
            </ac:spMkLst>
          </pc:spChg>
        </pc:sldLayoutChg>
        <pc:sldLayoutChg chg="addSp delSp modSp add mod replId">
          <pc:chgData name="Melanie van Eijkelenburg" userId="e11879ab-c947-4f5e-b24f-b64d5a777e7e" providerId="ADAL" clId="{A2BBD649-AF4C-42EB-BC8D-8DEE69D7C5F7}" dt="2023-04-25T08:28:39.525" v="674" actId="14100"/>
          <pc:sldLayoutMkLst>
            <pc:docMk/>
            <pc:sldMasterMk cId="1555934407" sldId="2147483733"/>
            <pc:sldLayoutMk cId="3163392978" sldId="2147483736"/>
          </pc:sldLayoutMkLst>
          <pc:spChg chg="del mod">
            <ac:chgData name="Melanie van Eijkelenburg" userId="e11879ab-c947-4f5e-b24f-b64d5a777e7e" providerId="ADAL" clId="{A2BBD649-AF4C-42EB-BC8D-8DEE69D7C5F7}" dt="2023-04-25T08:24:38.464" v="607" actId="478"/>
            <ac:spMkLst>
              <pc:docMk/>
              <pc:sldMasterMk cId="1555934407" sldId="2147483733"/>
              <pc:sldLayoutMk cId="3163392978" sldId="2147483736"/>
              <ac:spMk id="2" creationId="{35682EC3-05D2-282A-1ED6-184E88B9199A}"/>
            </ac:spMkLst>
          </pc:spChg>
          <pc:spChg chg="add mod">
            <ac:chgData name="Melanie van Eijkelenburg" userId="e11879ab-c947-4f5e-b24f-b64d5a777e7e" providerId="ADAL" clId="{A2BBD649-AF4C-42EB-BC8D-8DEE69D7C5F7}" dt="2023-04-25T08:24:38.766" v="608"/>
            <ac:spMkLst>
              <pc:docMk/>
              <pc:sldMasterMk cId="1555934407" sldId="2147483733"/>
              <pc:sldLayoutMk cId="3163392978" sldId="2147483736"/>
              <ac:spMk id="3" creationId="{1B326F22-94EB-6F98-8980-3C9E52CFAB37}"/>
            </ac:spMkLst>
          </pc:spChg>
          <pc:spChg chg="mod">
            <ac:chgData name="Melanie van Eijkelenburg" userId="e11879ab-c947-4f5e-b24f-b64d5a777e7e" providerId="ADAL" clId="{A2BBD649-AF4C-42EB-BC8D-8DEE69D7C5F7}" dt="2023-04-25T08:28:37.836" v="673" actId="14100"/>
            <ac:spMkLst>
              <pc:docMk/>
              <pc:sldMasterMk cId="1555934407" sldId="2147483733"/>
              <pc:sldLayoutMk cId="3163392978" sldId="2147483736"/>
              <ac:spMk id="17" creationId="{4C3DA0B5-5305-6451-327F-2BE383443B85}"/>
            </ac:spMkLst>
          </pc:spChg>
          <pc:spChg chg="mod">
            <ac:chgData name="Melanie van Eijkelenburg" userId="e11879ab-c947-4f5e-b24f-b64d5a777e7e" providerId="ADAL" clId="{A2BBD649-AF4C-42EB-BC8D-8DEE69D7C5F7}" dt="2023-04-25T08:28:39.525" v="674" actId="14100"/>
            <ac:spMkLst>
              <pc:docMk/>
              <pc:sldMasterMk cId="1555934407" sldId="2147483733"/>
              <pc:sldLayoutMk cId="3163392978" sldId="2147483736"/>
              <ac:spMk id="20" creationId="{41DD79C7-C657-F522-6508-2CE95FD3883D}"/>
            </ac:spMkLst>
          </pc:spChg>
        </pc:sldLayoutChg>
        <pc:sldLayoutChg chg="addSp delSp modSp add mod replId">
          <pc:chgData name="Melanie van Eijkelenburg" userId="e11879ab-c947-4f5e-b24f-b64d5a777e7e" providerId="ADAL" clId="{A2BBD649-AF4C-42EB-BC8D-8DEE69D7C5F7}" dt="2023-04-25T08:28:42.877" v="675" actId="14100"/>
          <pc:sldLayoutMkLst>
            <pc:docMk/>
            <pc:sldMasterMk cId="1555934407" sldId="2147483733"/>
            <pc:sldLayoutMk cId="2518813524" sldId="2147483737"/>
          </pc:sldLayoutMkLst>
          <pc:spChg chg="del mod">
            <ac:chgData name="Melanie van Eijkelenburg" userId="e11879ab-c947-4f5e-b24f-b64d5a777e7e" providerId="ADAL" clId="{A2BBD649-AF4C-42EB-BC8D-8DEE69D7C5F7}" dt="2023-04-25T08:24:41.480" v="609" actId="478"/>
            <ac:spMkLst>
              <pc:docMk/>
              <pc:sldMasterMk cId="1555934407" sldId="2147483733"/>
              <pc:sldLayoutMk cId="2518813524" sldId="2147483737"/>
              <ac:spMk id="2" creationId="{B3E6671B-92FA-8D5F-A91C-07E2CCA4D8B5}"/>
            </ac:spMkLst>
          </pc:spChg>
          <pc:spChg chg="mod">
            <ac:chgData name="Melanie van Eijkelenburg" userId="e11879ab-c947-4f5e-b24f-b64d5a777e7e" providerId="ADAL" clId="{A2BBD649-AF4C-42EB-BC8D-8DEE69D7C5F7}" dt="2023-04-25T08:28:42.877" v="675" actId="14100"/>
            <ac:spMkLst>
              <pc:docMk/>
              <pc:sldMasterMk cId="1555934407" sldId="2147483733"/>
              <pc:sldLayoutMk cId="2518813524" sldId="2147483737"/>
              <ac:spMk id="3" creationId="{EBE0872E-054A-4101-BAA3-3BC209A96A3A}"/>
            </ac:spMkLst>
          </pc:spChg>
          <pc:spChg chg="add mod">
            <ac:chgData name="Melanie van Eijkelenburg" userId="e11879ab-c947-4f5e-b24f-b64d5a777e7e" providerId="ADAL" clId="{A2BBD649-AF4C-42EB-BC8D-8DEE69D7C5F7}" dt="2023-04-25T08:24:41.812" v="610"/>
            <ac:spMkLst>
              <pc:docMk/>
              <pc:sldMasterMk cId="1555934407" sldId="2147483733"/>
              <pc:sldLayoutMk cId="2518813524" sldId="2147483737"/>
              <ac:spMk id="4" creationId="{5174C724-E10B-129C-255A-0C17D0998B5D}"/>
            </ac:spMkLst>
          </pc:spChg>
          <pc:spChg chg="mod">
            <ac:chgData name="Melanie van Eijkelenburg" userId="e11879ab-c947-4f5e-b24f-b64d5a777e7e" providerId="ADAL" clId="{A2BBD649-AF4C-42EB-BC8D-8DEE69D7C5F7}" dt="2023-04-25T08:24:07.620" v="605" actId="14100"/>
            <ac:spMkLst>
              <pc:docMk/>
              <pc:sldMasterMk cId="1555934407" sldId="2147483733"/>
              <pc:sldLayoutMk cId="2518813524" sldId="2147483737"/>
              <ac:spMk id="7" creationId="{E83B4190-12B8-14B5-FFF8-07971351CB05}"/>
            </ac:spMkLst>
          </pc:spChg>
          <pc:spChg chg="mod">
            <ac:chgData name="Melanie van Eijkelenburg" userId="e11879ab-c947-4f5e-b24f-b64d5a777e7e" providerId="ADAL" clId="{A2BBD649-AF4C-42EB-BC8D-8DEE69D7C5F7}" dt="2023-04-25T08:24:07.620" v="605" actId="14100"/>
            <ac:spMkLst>
              <pc:docMk/>
              <pc:sldMasterMk cId="1555934407" sldId="2147483733"/>
              <pc:sldLayoutMk cId="2518813524" sldId="2147483737"/>
              <ac:spMk id="12" creationId="{02298243-4392-54D2-EABE-5813314D3363}"/>
            </ac:spMkLst>
          </pc:spChg>
        </pc:sldLayoutChg>
        <pc:sldLayoutChg chg="addSp delSp modSp add mod replId">
          <pc:chgData name="Melanie van Eijkelenburg" userId="e11879ab-c947-4f5e-b24f-b64d5a777e7e" providerId="ADAL" clId="{A2BBD649-AF4C-42EB-BC8D-8DEE69D7C5F7}" dt="2023-04-25T08:28:54.653" v="678" actId="1036"/>
          <pc:sldLayoutMkLst>
            <pc:docMk/>
            <pc:sldMasterMk cId="1555934407" sldId="2147483733"/>
            <pc:sldLayoutMk cId="1865655011" sldId="2147483738"/>
          </pc:sldLayoutMkLst>
          <pc:spChg chg="add mod">
            <ac:chgData name="Melanie van Eijkelenburg" userId="e11879ab-c947-4f5e-b24f-b64d5a777e7e" providerId="ADAL" clId="{A2BBD649-AF4C-42EB-BC8D-8DEE69D7C5F7}" dt="2023-04-25T08:24:44.811" v="612"/>
            <ac:spMkLst>
              <pc:docMk/>
              <pc:sldMasterMk cId="1555934407" sldId="2147483733"/>
              <pc:sldLayoutMk cId="1865655011" sldId="2147483738"/>
              <ac:spMk id="2" creationId="{BF110409-D368-54FC-34FB-D46E1D3E630E}"/>
            </ac:spMkLst>
          </pc:spChg>
          <pc:spChg chg="mod">
            <ac:chgData name="Melanie van Eijkelenburg" userId="e11879ab-c947-4f5e-b24f-b64d5a777e7e" providerId="ADAL" clId="{A2BBD649-AF4C-42EB-BC8D-8DEE69D7C5F7}" dt="2023-04-25T08:28:49.137" v="677" actId="14100"/>
            <ac:spMkLst>
              <pc:docMk/>
              <pc:sldMasterMk cId="1555934407" sldId="2147483733"/>
              <pc:sldLayoutMk cId="1865655011" sldId="2147483738"/>
              <ac:spMk id="3" creationId="{69EF2E22-1602-7442-CF63-B323D596A1B7}"/>
            </ac:spMkLst>
          </pc:spChg>
          <pc:spChg chg="del">
            <ac:chgData name="Melanie van Eijkelenburg" userId="e11879ab-c947-4f5e-b24f-b64d5a777e7e" providerId="ADAL" clId="{A2BBD649-AF4C-42EB-BC8D-8DEE69D7C5F7}" dt="2023-04-25T08:24:44.586" v="611" actId="478"/>
            <ac:spMkLst>
              <pc:docMk/>
              <pc:sldMasterMk cId="1555934407" sldId="2147483733"/>
              <pc:sldLayoutMk cId="1865655011" sldId="2147483738"/>
              <ac:spMk id="5" creationId="{00000000-0000-0000-0000-000000000000}"/>
            </ac:spMkLst>
          </pc:spChg>
          <pc:spChg chg="mod">
            <ac:chgData name="Melanie van Eijkelenburg" userId="e11879ab-c947-4f5e-b24f-b64d5a777e7e" providerId="ADAL" clId="{A2BBD649-AF4C-42EB-BC8D-8DEE69D7C5F7}" dt="2023-04-25T08:28:54.653" v="678" actId="1036"/>
            <ac:spMkLst>
              <pc:docMk/>
              <pc:sldMasterMk cId="1555934407" sldId="2147483733"/>
              <pc:sldLayoutMk cId="1865655011" sldId="2147483738"/>
              <ac:spMk id="6" creationId="{AB60A2C0-EE35-2EA3-EEC4-2DBC762CCB6D}"/>
            </ac:spMkLst>
          </pc:spChg>
        </pc:sldLayoutChg>
        <pc:sldLayoutChg chg="addSp delSp modSp add mod replId">
          <pc:chgData name="Melanie van Eijkelenburg" userId="e11879ab-c947-4f5e-b24f-b64d5a777e7e" providerId="ADAL" clId="{A2BBD649-AF4C-42EB-BC8D-8DEE69D7C5F7}" dt="2023-04-25T08:29:00.821" v="680" actId="14100"/>
          <pc:sldLayoutMkLst>
            <pc:docMk/>
            <pc:sldMasterMk cId="1555934407" sldId="2147483733"/>
            <pc:sldLayoutMk cId="4293981747" sldId="2147483739"/>
          </pc:sldLayoutMkLst>
          <pc:spChg chg="add mod">
            <ac:chgData name="Melanie van Eijkelenburg" userId="e11879ab-c947-4f5e-b24f-b64d5a777e7e" providerId="ADAL" clId="{A2BBD649-AF4C-42EB-BC8D-8DEE69D7C5F7}" dt="2023-04-25T08:24:47.721" v="614"/>
            <ac:spMkLst>
              <pc:docMk/>
              <pc:sldMasterMk cId="1555934407" sldId="2147483733"/>
              <pc:sldLayoutMk cId="4293981747" sldId="2147483739"/>
              <ac:spMk id="2" creationId="{7A277BDB-59FF-5527-8B9E-0E7DC8A20021}"/>
            </ac:spMkLst>
          </pc:spChg>
          <pc:spChg chg="mod">
            <ac:chgData name="Melanie van Eijkelenburg" userId="e11879ab-c947-4f5e-b24f-b64d5a777e7e" providerId="ADAL" clId="{A2BBD649-AF4C-42EB-BC8D-8DEE69D7C5F7}" dt="2023-04-25T08:28:58.718" v="679" actId="14100"/>
            <ac:spMkLst>
              <pc:docMk/>
              <pc:sldMasterMk cId="1555934407" sldId="2147483733"/>
              <pc:sldLayoutMk cId="4293981747" sldId="2147483739"/>
              <ac:spMk id="3" creationId="{69EF2E22-1602-7442-CF63-B323D596A1B7}"/>
            </ac:spMkLst>
          </pc:spChg>
          <pc:spChg chg="del">
            <ac:chgData name="Melanie van Eijkelenburg" userId="e11879ab-c947-4f5e-b24f-b64d5a777e7e" providerId="ADAL" clId="{A2BBD649-AF4C-42EB-BC8D-8DEE69D7C5F7}" dt="2023-04-25T08:24:47.467" v="613" actId="478"/>
            <ac:spMkLst>
              <pc:docMk/>
              <pc:sldMasterMk cId="1555934407" sldId="2147483733"/>
              <pc:sldLayoutMk cId="4293981747" sldId="2147483739"/>
              <ac:spMk id="5" creationId="{00000000-0000-0000-0000-000000000000}"/>
            </ac:spMkLst>
          </pc:spChg>
          <pc:spChg chg="mod">
            <ac:chgData name="Melanie van Eijkelenburg" userId="e11879ab-c947-4f5e-b24f-b64d5a777e7e" providerId="ADAL" clId="{A2BBD649-AF4C-42EB-BC8D-8DEE69D7C5F7}" dt="2023-04-25T08:29:00.821" v="680" actId="14100"/>
            <ac:spMkLst>
              <pc:docMk/>
              <pc:sldMasterMk cId="1555934407" sldId="2147483733"/>
              <pc:sldLayoutMk cId="4293981747" sldId="2147483739"/>
              <ac:spMk id="6" creationId="{AB60A2C0-EE35-2EA3-EEC4-2DBC762CCB6D}"/>
            </ac:spMkLst>
          </pc:spChg>
        </pc:sldLayoutChg>
        <pc:sldLayoutChg chg="addSp delSp modSp add mod replId">
          <pc:chgData name="Melanie van Eijkelenburg" userId="e11879ab-c947-4f5e-b24f-b64d5a777e7e" providerId="ADAL" clId="{A2BBD649-AF4C-42EB-BC8D-8DEE69D7C5F7}" dt="2023-04-25T08:29:05.956" v="682" actId="14100"/>
          <pc:sldLayoutMkLst>
            <pc:docMk/>
            <pc:sldMasterMk cId="1555934407" sldId="2147483733"/>
            <pc:sldLayoutMk cId="3481066016" sldId="2147483740"/>
          </pc:sldLayoutMkLst>
          <pc:spChg chg="add mod">
            <ac:chgData name="Melanie van Eijkelenburg" userId="e11879ab-c947-4f5e-b24f-b64d5a777e7e" providerId="ADAL" clId="{A2BBD649-AF4C-42EB-BC8D-8DEE69D7C5F7}" dt="2023-04-25T08:24:55.991" v="617" actId="14100"/>
            <ac:spMkLst>
              <pc:docMk/>
              <pc:sldMasterMk cId="1555934407" sldId="2147483733"/>
              <pc:sldLayoutMk cId="3481066016" sldId="2147483740"/>
              <ac:spMk id="2" creationId="{AB9CECE5-4F37-51AA-A401-DA62823624C4}"/>
            </ac:spMkLst>
          </pc:spChg>
          <pc:spChg chg="mod">
            <ac:chgData name="Melanie van Eijkelenburg" userId="e11879ab-c947-4f5e-b24f-b64d5a777e7e" providerId="ADAL" clId="{A2BBD649-AF4C-42EB-BC8D-8DEE69D7C5F7}" dt="2023-04-25T08:29:05.956" v="682" actId="14100"/>
            <ac:spMkLst>
              <pc:docMk/>
              <pc:sldMasterMk cId="1555934407" sldId="2147483733"/>
              <pc:sldLayoutMk cId="3481066016" sldId="2147483740"/>
              <ac:spMk id="3" creationId="{21CC8D97-5D9D-4CB6-7271-6685E26FEB64}"/>
            </ac:spMkLst>
          </pc:spChg>
          <pc:spChg chg="del">
            <ac:chgData name="Melanie van Eijkelenburg" userId="e11879ab-c947-4f5e-b24f-b64d5a777e7e" providerId="ADAL" clId="{A2BBD649-AF4C-42EB-BC8D-8DEE69D7C5F7}" dt="2023-04-25T08:24:52.836" v="615" actId="478"/>
            <ac:spMkLst>
              <pc:docMk/>
              <pc:sldMasterMk cId="1555934407" sldId="2147483733"/>
              <pc:sldLayoutMk cId="3481066016" sldId="2147483740"/>
              <ac:spMk id="10" creationId="{B386BC9E-AAA3-C2C5-E71C-7B62BF5CF9AE}"/>
            </ac:spMkLst>
          </pc:spChg>
          <pc:spChg chg="mod">
            <ac:chgData name="Melanie van Eijkelenburg" userId="e11879ab-c947-4f5e-b24f-b64d5a777e7e" providerId="ADAL" clId="{A2BBD649-AF4C-42EB-BC8D-8DEE69D7C5F7}" dt="2023-04-25T08:29:04.036" v="681" actId="14100"/>
            <ac:spMkLst>
              <pc:docMk/>
              <pc:sldMasterMk cId="1555934407" sldId="2147483733"/>
              <pc:sldLayoutMk cId="3481066016" sldId="2147483740"/>
              <ac:spMk id="11" creationId="{CE7A80C5-76AD-26E6-7780-31C8EF09826F}"/>
            </ac:spMkLst>
          </pc:spChg>
        </pc:sldLayoutChg>
        <pc:sldLayoutChg chg="addSp delSp modSp add mod replId">
          <pc:chgData name="Melanie van Eijkelenburg" userId="e11879ab-c947-4f5e-b24f-b64d5a777e7e" providerId="ADAL" clId="{A2BBD649-AF4C-42EB-BC8D-8DEE69D7C5F7}" dt="2023-04-25T08:29:13.668" v="684" actId="14100"/>
          <pc:sldLayoutMkLst>
            <pc:docMk/>
            <pc:sldMasterMk cId="1555934407" sldId="2147483733"/>
            <pc:sldLayoutMk cId="4242331316" sldId="2147483741"/>
          </pc:sldLayoutMkLst>
          <pc:spChg chg="mod">
            <ac:chgData name="Melanie van Eijkelenburg" userId="e11879ab-c947-4f5e-b24f-b64d5a777e7e" providerId="ADAL" clId="{A2BBD649-AF4C-42EB-BC8D-8DEE69D7C5F7}" dt="2023-04-25T08:29:10.020" v="683" actId="14100"/>
            <ac:spMkLst>
              <pc:docMk/>
              <pc:sldMasterMk cId="1555934407" sldId="2147483733"/>
              <pc:sldLayoutMk cId="4242331316" sldId="2147483741"/>
              <ac:spMk id="2" creationId="{9311F2ED-B9C6-8E4F-25BF-66FF0EF8AC85}"/>
            </ac:spMkLst>
          </pc:spChg>
          <pc:spChg chg="add mod">
            <ac:chgData name="Melanie van Eijkelenburg" userId="e11879ab-c947-4f5e-b24f-b64d5a777e7e" providerId="ADAL" clId="{A2BBD649-AF4C-42EB-BC8D-8DEE69D7C5F7}" dt="2023-04-25T08:25:05.160" v="619" actId="14100"/>
            <ac:spMkLst>
              <pc:docMk/>
              <pc:sldMasterMk cId="1555934407" sldId="2147483733"/>
              <pc:sldLayoutMk cId="4242331316" sldId="2147483741"/>
              <ac:spMk id="3" creationId="{330ABE0D-2ED8-FFAC-8D0A-9D7BE2B9E342}"/>
            </ac:spMkLst>
          </pc:spChg>
          <pc:spChg chg="del">
            <ac:chgData name="Melanie van Eijkelenburg" userId="e11879ab-c947-4f5e-b24f-b64d5a777e7e" providerId="ADAL" clId="{A2BBD649-AF4C-42EB-BC8D-8DEE69D7C5F7}" dt="2023-04-25T08:25:07.282" v="620" actId="478"/>
            <ac:spMkLst>
              <pc:docMk/>
              <pc:sldMasterMk cId="1555934407" sldId="2147483733"/>
              <pc:sldLayoutMk cId="4242331316" sldId="2147483741"/>
              <ac:spMk id="5" creationId="{4990DCBA-8EA9-D29E-A995-ED12EED693E8}"/>
            </ac:spMkLst>
          </pc:spChg>
          <pc:spChg chg="mod">
            <ac:chgData name="Melanie van Eijkelenburg" userId="e11879ab-c947-4f5e-b24f-b64d5a777e7e" providerId="ADAL" clId="{A2BBD649-AF4C-42EB-BC8D-8DEE69D7C5F7}" dt="2023-04-25T08:29:13.668" v="684" actId="14100"/>
            <ac:spMkLst>
              <pc:docMk/>
              <pc:sldMasterMk cId="1555934407" sldId="2147483733"/>
              <pc:sldLayoutMk cId="4242331316" sldId="2147483741"/>
              <ac:spMk id="10" creationId="{425928AE-CF39-02C6-5882-A0378D22574A}"/>
            </ac:spMkLst>
          </pc:spChg>
        </pc:sldLayoutChg>
        <pc:sldLayoutChg chg="addSp delSp modSp add mod replId">
          <pc:chgData name="Melanie van Eijkelenburg" userId="e11879ab-c947-4f5e-b24f-b64d5a777e7e" providerId="ADAL" clId="{A2BBD649-AF4C-42EB-BC8D-8DEE69D7C5F7}" dt="2023-04-25T08:29:17.268" v="685" actId="14100"/>
          <pc:sldLayoutMkLst>
            <pc:docMk/>
            <pc:sldMasterMk cId="1555934407" sldId="2147483733"/>
            <pc:sldLayoutMk cId="570842937" sldId="2147483742"/>
          </pc:sldLayoutMkLst>
          <pc:spChg chg="mod">
            <ac:chgData name="Melanie van Eijkelenburg" userId="e11879ab-c947-4f5e-b24f-b64d5a777e7e" providerId="ADAL" clId="{A2BBD649-AF4C-42EB-BC8D-8DEE69D7C5F7}" dt="2023-04-25T08:29:17.268" v="685" actId="14100"/>
            <ac:spMkLst>
              <pc:docMk/>
              <pc:sldMasterMk cId="1555934407" sldId="2147483733"/>
              <pc:sldLayoutMk cId="570842937" sldId="2147483742"/>
              <ac:spMk id="2" creationId="{E1729AC7-49F9-BC61-567B-C13CFD9F5CE6}"/>
            </ac:spMkLst>
          </pc:spChg>
          <pc:spChg chg="mod">
            <ac:chgData name="Melanie van Eijkelenburg" userId="e11879ab-c947-4f5e-b24f-b64d5a777e7e" providerId="ADAL" clId="{A2BBD649-AF4C-42EB-BC8D-8DEE69D7C5F7}" dt="2023-04-25T08:27:03.189" v="625" actId="14100"/>
            <ac:spMkLst>
              <pc:docMk/>
              <pc:sldMasterMk cId="1555934407" sldId="2147483733"/>
              <pc:sldLayoutMk cId="570842937" sldId="2147483742"/>
              <ac:spMk id="3" creationId="{21CC8D97-5D9D-4CB6-7271-6685E26FEB64}"/>
            </ac:spMkLst>
          </pc:spChg>
          <pc:spChg chg="add mod">
            <ac:chgData name="Melanie van Eijkelenburg" userId="e11879ab-c947-4f5e-b24f-b64d5a777e7e" providerId="ADAL" clId="{A2BBD649-AF4C-42EB-BC8D-8DEE69D7C5F7}" dt="2023-04-25T08:25:17.572" v="624" actId="14100"/>
            <ac:spMkLst>
              <pc:docMk/>
              <pc:sldMasterMk cId="1555934407" sldId="2147483733"/>
              <pc:sldLayoutMk cId="570842937" sldId="2147483742"/>
              <ac:spMk id="4" creationId="{02F4E364-CBDA-EE85-752F-6B5BA9612155}"/>
            </ac:spMkLst>
          </pc:spChg>
          <pc:spChg chg="del">
            <ac:chgData name="Melanie van Eijkelenburg" userId="e11879ab-c947-4f5e-b24f-b64d5a777e7e" providerId="ADAL" clId="{A2BBD649-AF4C-42EB-BC8D-8DEE69D7C5F7}" dt="2023-04-25T08:25:12.941" v="621" actId="478"/>
            <ac:spMkLst>
              <pc:docMk/>
              <pc:sldMasterMk cId="1555934407" sldId="2147483733"/>
              <pc:sldLayoutMk cId="570842937" sldId="2147483742"/>
              <ac:spMk id="10" creationId="{B386BC9E-AAA3-C2C5-E71C-7B62BF5CF9AE}"/>
            </ac:spMkLst>
          </pc:spChg>
        </pc:sldLayoutChg>
        <pc:sldLayoutChg chg="addSp delSp modSp add mod replId">
          <pc:chgData name="Melanie van Eijkelenburg" userId="e11879ab-c947-4f5e-b24f-b64d5a777e7e" providerId="ADAL" clId="{A2BBD649-AF4C-42EB-BC8D-8DEE69D7C5F7}" dt="2023-04-25T08:29:22.965" v="687" actId="14100"/>
          <pc:sldLayoutMkLst>
            <pc:docMk/>
            <pc:sldMasterMk cId="1555934407" sldId="2147483733"/>
            <pc:sldLayoutMk cId="3105796030" sldId="2147483743"/>
          </pc:sldLayoutMkLst>
          <pc:spChg chg="add mod">
            <ac:chgData name="Melanie van Eijkelenburg" userId="e11879ab-c947-4f5e-b24f-b64d5a777e7e" providerId="ADAL" clId="{A2BBD649-AF4C-42EB-BC8D-8DEE69D7C5F7}" dt="2023-04-25T08:27:13.932" v="629" actId="14100"/>
            <ac:spMkLst>
              <pc:docMk/>
              <pc:sldMasterMk cId="1555934407" sldId="2147483733"/>
              <pc:sldLayoutMk cId="3105796030" sldId="2147483743"/>
              <ac:spMk id="2" creationId="{0508D94B-19E8-9456-0971-23D3C6079C2C}"/>
            </ac:spMkLst>
          </pc:spChg>
          <pc:spChg chg="mod">
            <ac:chgData name="Melanie van Eijkelenburg" userId="e11879ab-c947-4f5e-b24f-b64d5a777e7e" providerId="ADAL" clId="{A2BBD649-AF4C-42EB-BC8D-8DEE69D7C5F7}" dt="2023-04-25T08:29:21.037" v="686" actId="14100"/>
            <ac:spMkLst>
              <pc:docMk/>
              <pc:sldMasterMk cId="1555934407" sldId="2147483733"/>
              <pc:sldLayoutMk cId="3105796030" sldId="2147483743"/>
              <ac:spMk id="4" creationId="{DA655A6E-EABB-3816-4AE6-66CA6850124D}"/>
            </ac:spMkLst>
          </pc:spChg>
          <pc:spChg chg="del">
            <ac:chgData name="Melanie van Eijkelenburg" userId="e11879ab-c947-4f5e-b24f-b64d5a777e7e" providerId="ADAL" clId="{A2BBD649-AF4C-42EB-BC8D-8DEE69D7C5F7}" dt="2023-04-25T08:27:10.102" v="626" actId="478"/>
            <ac:spMkLst>
              <pc:docMk/>
              <pc:sldMasterMk cId="1555934407" sldId="2147483733"/>
              <pc:sldLayoutMk cId="3105796030" sldId="2147483743"/>
              <ac:spMk id="5" creationId="{4990DCBA-8EA9-D29E-A995-ED12EED693E8}"/>
            </ac:spMkLst>
          </pc:spChg>
          <pc:spChg chg="mod">
            <ac:chgData name="Melanie van Eijkelenburg" userId="e11879ab-c947-4f5e-b24f-b64d5a777e7e" providerId="ADAL" clId="{A2BBD649-AF4C-42EB-BC8D-8DEE69D7C5F7}" dt="2023-04-25T08:29:22.965" v="687" actId="14100"/>
            <ac:spMkLst>
              <pc:docMk/>
              <pc:sldMasterMk cId="1555934407" sldId="2147483733"/>
              <pc:sldLayoutMk cId="3105796030" sldId="2147483743"/>
              <ac:spMk id="8" creationId="{B4C524F0-ED30-8603-2117-AEFC281B312A}"/>
            </ac:spMkLst>
          </pc:spChg>
        </pc:sldLayoutChg>
        <pc:sldLayoutChg chg="addSp delSp modSp add mod replId">
          <pc:chgData name="Melanie van Eijkelenburg" userId="e11879ab-c947-4f5e-b24f-b64d5a777e7e" providerId="ADAL" clId="{A2BBD649-AF4C-42EB-BC8D-8DEE69D7C5F7}" dt="2023-04-25T08:29:27.678" v="690" actId="14100"/>
          <pc:sldLayoutMkLst>
            <pc:docMk/>
            <pc:sldMasterMk cId="1555934407" sldId="2147483733"/>
            <pc:sldLayoutMk cId="25299233" sldId="2147483744"/>
          </pc:sldLayoutMkLst>
          <pc:spChg chg="mod">
            <ac:chgData name="Melanie van Eijkelenburg" userId="e11879ab-c947-4f5e-b24f-b64d5a777e7e" providerId="ADAL" clId="{A2BBD649-AF4C-42EB-BC8D-8DEE69D7C5F7}" dt="2023-04-25T08:29:26.108" v="688" actId="14100"/>
            <ac:spMkLst>
              <pc:docMk/>
              <pc:sldMasterMk cId="1555934407" sldId="2147483733"/>
              <pc:sldLayoutMk cId="25299233" sldId="2147483744"/>
              <ac:spMk id="2" creationId="{6C8DEB24-2519-BD9D-98AC-E5CFC9114515}"/>
            </ac:spMkLst>
          </pc:spChg>
          <pc:spChg chg="mod">
            <ac:chgData name="Melanie van Eijkelenburg" userId="e11879ab-c947-4f5e-b24f-b64d5a777e7e" providerId="ADAL" clId="{A2BBD649-AF4C-42EB-BC8D-8DEE69D7C5F7}" dt="2023-04-25T08:29:27.678" v="690" actId="14100"/>
            <ac:spMkLst>
              <pc:docMk/>
              <pc:sldMasterMk cId="1555934407" sldId="2147483733"/>
              <pc:sldLayoutMk cId="25299233" sldId="2147483744"/>
              <ac:spMk id="3" creationId="{21CC8D97-5D9D-4CB6-7271-6685E26FEB64}"/>
            </ac:spMkLst>
          </pc:spChg>
          <pc:spChg chg="add mod">
            <ac:chgData name="Melanie van Eijkelenburg" userId="e11879ab-c947-4f5e-b24f-b64d5a777e7e" providerId="ADAL" clId="{A2BBD649-AF4C-42EB-BC8D-8DEE69D7C5F7}" dt="2023-04-25T08:27:33.053" v="635" actId="14100"/>
            <ac:spMkLst>
              <pc:docMk/>
              <pc:sldMasterMk cId="1555934407" sldId="2147483733"/>
              <pc:sldLayoutMk cId="25299233" sldId="2147483744"/>
              <ac:spMk id="4" creationId="{8D8461CE-C525-47B6-5FD0-790832D5BC5F}"/>
            </ac:spMkLst>
          </pc:spChg>
          <pc:spChg chg="del">
            <ac:chgData name="Melanie van Eijkelenburg" userId="e11879ab-c947-4f5e-b24f-b64d5a777e7e" providerId="ADAL" clId="{A2BBD649-AF4C-42EB-BC8D-8DEE69D7C5F7}" dt="2023-04-25T08:27:30.307" v="633" actId="478"/>
            <ac:spMkLst>
              <pc:docMk/>
              <pc:sldMasterMk cId="1555934407" sldId="2147483733"/>
              <pc:sldLayoutMk cId="25299233" sldId="2147483744"/>
              <ac:spMk id="10" creationId="{B386BC9E-AAA3-C2C5-E71C-7B62BF5CF9AE}"/>
            </ac:spMkLst>
          </pc:spChg>
        </pc:sldLayoutChg>
        <pc:sldLayoutChg chg="addSp delSp modSp add mod replId">
          <pc:chgData name="Melanie van Eijkelenburg" userId="e11879ab-c947-4f5e-b24f-b64d5a777e7e" providerId="ADAL" clId="{A2BBD649-AF4C-42EB-BC8D-8DEE69D7C5F7}" dt="2023-04-25T08:29:34.060" v="693" actId="14100"/>
          <pc:sldLayoutMkLst>
            <pc:docMk/>
            <pc:sldMasterMk cId="1555934407" sldId="2147483733"/>
            <pc:sldLayoutMk cId="717459046" sldId="2147483745"/>
          </pc:sldLayoutMkLst>
          <pc:spChg chg="add mod">
            <ac:chgData name="Melanie van Eijkelenburg" userId="e11879ab-c947-4f5e-b24f-b64d5a777e7e" providerId="ADAL" clId="{A2BBD649-AF4C-42EB-BC8D-8DEE69D7C5F7}" dt="2023-04-25T08:27:19.999" v="632" actId="14100"/>
            <ac:spMkLst>
              <pc:docMk/>
              <pc:sldMasterMk cId="1555934407" sldId="2147483733"/>
              <pc:sldLayoutMk cId="717459046" sldId="2147483745"/>
              <ac:spMk id="2" creationId="{716A0952-D8FE-BC40-08B9-8667403E6224}"/>
            </ac:spMkLst>
          </pc:spChg>
          <pc:spChg chg="mod">
            <ac:chgData name="Melanie van Eijkelenburg" userId="e11879ab-c947-4f5e-b24f-b64d5a777e7e" providerId="ADAL" clId="{A2BBD649-AF4C-42EB-BC8D-8DEE69D7C5F7}" dt="2023-04-25T08:29:31.908" v="692" actId="14100"/>
            <ac:spMkLst>
              <pc:docMk/>
              <pc:sldMasterMk cId="1555934407" sldId="2147483733"/>
              <pc:sldLayoutMk cId="717459046" sldId="2147483745"/>
              <ac:spMk id="4" creationId="{8814800D-A8A7-DFE8-6078-96D082C40C0C}"/>
            </ac:spMkLst>
          </pc:spChg>
          <pc:spChg chg="del">
            <ac:chgData name="Melanie van Eijkelenburg" userId="e11879ab-c947-4f5e-b24f-b64d5a777e7e" providerId="ADAL" clId="{A2BBD649-AF4C-42EB-BC8D-8DEE69D7C5F7}" dt="2023-04-25T08:27:16.880" v="630" actId="478"/>
            <ac:spMkLst>
              <pc:docMk/>
              <pc:sldMasterMk cId="1555934407" sldId="2147483733"/>
              <pc:sldLayoutMk cId="717459046" sldId="2147483745"/>
              <ac:spMk id="5" creationId="{4990DCBA-8EA9-D29E-A995-ED12EED693E8}"/>
            </ac:spMkLst>
          </pc:spChg>
          <pc:spChg chg="mod">
            <ac:chgData name="Melanie van Eijkelenburg" userId="e11879ab-c947-4f5e-b24f-b64d5a777e7e" providerId="ADAL" clId="{A2BBD649-AF4C-42EB-BC8D-8DEE69D7C5F7}" dt="2023-04-25T08:29:34.060" v="693" actId="14100"/>
            <ac:spMkLst>
              <pc:docMk/>
              <pc:sldMasterMk cId="1555934407" sldId="2147483733"/>
              <pc:sldLayoutMk cId="717459046" sldId="2147483745"/>
              <ac:spMk id="8" creationId="{8E58050E-D9E5-8446-8760-A34D767C593D}"/>
            </ac:spMkLst>
          </pc:spChg>
        </pc:sldLayoutChg>
        <pc:sldLayoutChg chg="add mod replId">
          <pc:chgData name="Melanie van Eijkelenburg" userId="e11879ab-c947-4f5e-b24f-b64d5a777e7e" providerId="ADAL" clId="{A2BBD649-AF4C-42EB-BC8D-8DEE69D7C5F7}" dt="2023-04-25T08:21:23.086" v="417" actId="2890"/>
          <pc:sldLayoutMkLst>
            <pc:docMk/>
            <pc:sldMasterMk cId="1555934407" sldId="2147483733"/>
            <pc:sldLayoutMk cId="1228444204" sldId="2147483746"/>
          </pc:sldLayoutMkLst>
        </pc:sldLayoutChg>
        <pc:sldLayoutChg chg="addSp delSp modSp add mod replId">
          <pc:chgData name="Melanie van Eijkelenburg" userId="e11879ab-c947-4f5e-b24f-b64d5a777e7e" providerId="ADAL" clId="{A2BBD649-AF4C-42EB-BC8D-8DEE69D7C5F7}" dt="2023-04-25T08:29:58.094" v="706" actId="14100"/>
          <pc:sldLayoutMkLst>
            <pc:docMk/>
            <pc:sldMasterMk cId="1555934407" sldId="2147483733"/>
            <pc:sldLayoutMk cId="2746810182" sldId="2147483747"/>
          </pc:sldLayoutMkLst>
          <pc:spChg chg="del">
            <ac:chgData name="Melanie van Eijkelenburg" userId="e11879ab-c947-4f5e-b24f-b64d5a777e7e" providerId="ADAL" clId="{A2BBD649-AF4C-42EB-BC8D-8DEE69D7C5F7}" dt="2023-04-25T08:27:44.943" v="636" actId="478"/>
            <ac:spMkLst>
              <pc:docMk/>
              <pc:sldMasterMk cId="1555934407" sldId="2147483733"/>
              <pc:sldLayoutMk cId="2746810182" sldId="2147483747"/>
              <ac:spMk id="2" creationId="{401B1E4A-A194-A5A4-B8FC-82A036319EA4}"/>
            </ac:spMkLst>
          </pc:spChg>
          <pc:spChg chg="mod">
            <ac:chgData name="Melanie van Eijkelenburg" userId="e11879ab-c947-4f5e-b24f-b64d5a777e7e" providerId="ADAL" clId="{A2BBD649-AF4C-42EB-BC8D-8DEE69D7C5F7}" dt="2023-04-25T08:29:58.094" v="706" actId="14100"/>
            <ac:spMkLst>
              <pc:docMk/>
              <pc:sldMasterMk cId="1555934407" sldId="2147483733"/>
              <pc:sldLayoutMk cId="2746810182" sldId="2147483747"/>
              <ac:spMk id="3" creationId="{50019722-32D1-28F4-29FA-1D252F011C43}"/>
            </ac:spMkLst>
          </pc:spChg>
          <pc:spChg chg="add mod">
            <ac:chgData name="Melanie van Eijkelenburg" userId="e11879ab-c947-4f5e-b24f-b64d5a777e7e" providerId="ADAL" clId="{A2BBD649-AF4C-42EB-BC8D-8DEE69D7C5F7}" dt="2023-04-25T08:27:45.139" v="637"/>
            <ac:spMkLst>
              <pc:docMk/>
              <pc:sldMasterMk cId="1555934407" sldId="2147483733"/>
              <pc:sldLayoutMk cId="2746810182" sldId="2147483747"/>
              <ac:spMk id="4" creationId="{F2BDE224-5EC6-CB10-27BA-3B09477D0431}"/>
            </ac:spMkLst>
          </pc:spChg>
          <pc:spChg chg="mod">
            <ac:chgData name="Melanie van Eijkelenburg" userId="e11879ab-c947-4f5e-b24f-b64d5a777e7e" providerId="ADAL" clId="{A2BBD649-AF4C-42EB-BC8D-8DEE69D7C5F7}" dt="2023-04-25T08:29:45.404" v="704" actId="1076"/>
            <ac:spMkLst>
              <pc:docMk/>
              <pc:sldMasterMk cId="1555934407" sldId="2147483733"/>
              <pc:sldLayoutMk cId="2746810182" sldId="2147483747"/>
              <ac:spMk id="8" creationId="{00000000-0000-0000-0000-000000000000}"/>
            </ac:spMkLst>
          </pc:spChg>
          <pc:spChg chg="mod">
            <ac:chgData name="Melanie van Eijkelenburg" userId="e11879ab-c947-4f5e-b24f-b64d5a777e7e" providerId="ADAL" clId="{A2BBD649-AF4C-42EB-BC8D-8DEE69D7C5F7}" dt="2023-04-25T08:29:50.934" v="705" actId="14100"/>
            <ac:spMkLst>
              <pc:docMk/>
              <pc:sldMasterMk cId="1555934407" sldId="2147483733"/>
              <pc:sldLayoutMk cId="2746810182" sldId="2147483747"/>
              <ac:spMk id="9" creationId="{BAEF1F2E-8882-7E75-126B-08FBC47025D3}"/>
            </ac:spMkLst>
          </pc:spChg>
        </pc:sldLayoutChg>
        <pc:sldLayoutChg chg="addSp delSp modSp add mod replId">
          <pc:chgData name="Melanie van Eijkelenburg" userId="e11879ab-c947-4f5e-b24f-b64d5a777e7e" providerId="ADAL" clId="{A2BBD649-AF4C-42EB-BC8D-8DEE69D7C5F7}" dt="2023-04-25T08:30:23.574" v="713" actId="14100"/>
          <pc:sldLayoutMkLst>
            <pc:docMk/>
            <pc:sldMasterMk cId="1555934407" sldId="2147483733"/>
            <pc:sldLayoutMk cId="3880159020" sldId="2147483748"/>
          </pc:sldLayoutMkLst>
          <pc:spChg chg="del">
            <ac:chgData name="Melanie van Eijkelenburg" userId="e11879ab-c947-4f5e-b24f-b64d5a777e7e" providerId="ADAL" clId="{A2BBD649-AF4C-42EB-BC8D-8DEE69D7C5F7}" dt="2023-04-25T08:27:48.339" v="638" actId="478"/>
            <ac:spMkLst>
              <pc:docMk/>
              <pc:sldMasterMk cId="1555934407" sldId="2147483733"/>
              <pc:sldLayoutMk cId="3880159020" sldId="2147483748"/>
              <ac:spMk id="2" creationId="{401B1E4A-A194-A5A4-B8FC-82A036319EA4}"/>
            </ac:spMkLst>
          </pc:spChg>
          <pc:spChg chg="add mod">
            <ac:chgData name="Melanie van Eijkelenburg" userId="e11879ab-c947-4f5e-b24f-b64d5a777e7e" providerId="ADAL" clId="{A2BBD649-AF4C-42EB-BC8D-8DEE69D7C5F7}" dt="2023-04-25T08:27:48.579" v="639"/>
            <ac:spMkLst>
              <pc:docMk/>
              <pc:sldMasterMk cId="1555934407" sldId="2147483733"/>
              <pc:sldLayoutMk cId="3880159020" sldId="2147483748"/>
              <ac:spMk id="3" creationId="{018C55FD-7777-2E25-D3CF-0936801FB511}"/>
            </ac:spMkLst>
          </pc:spChg>
          <pc:spChg chg="mod">
            <ac:chgData name="Melanie van Eijkelenburg" userId="e11879ab-c947-4f5e-b24f-b64d5a777e7e" providerId="ADAL" clId="{A2BBD649-AF4C-42EB-BC8D-8DEE69D7C5F7}" dt="2023-04-25T08:30:23.574" v="713" actId="14100"/>
            <ac:spMkLst>
              <pc:docMk/>
              <pc:sldMasterMk cId="1555934407" sldId="2147483733"/>
              <pc:sldLayoutMk cId="3880159020" sldId="2147483748"/>
              <ac:spMk id="4" creationId="{F758FEAD-BA65-14A9-BBCA-640B65F5B7FE}"/>
            </ac:spMkLst>
          </pc:spChg>
          <pc:spChg chg="mod">
            <ac:chgData name="Melanie van Eijkelenburg" userId="e11879ab-c947-4f5e-b24f-b64d5a777e7e" providerId="ADAL" clId="{A2BBD649-AF4C-42EB-BC8D-8DEE69D7C5F7}" dt="2023-04-25T08:30:08.461" v="709" actId="1076"/>
            <ac:spMkLst>
              <pc:docMk/>
              <pc:sldMasterMk cId="1555934407" sldId="2147483733"/>
              <pc:sldLayoutMk cId="3880159020" sldId="2147483748"/>
              <ac:spMk id="8" creationId="{00000000-0000-0000-0000-000000000000}"/>
            </ac:spMkLst>
          </pc:spChg>
          <pc:spChg chg="mod">
            <ac:chgData name="Melanie van Eijkelenburg" userId="e11879ab-c947-4f5e-b24f-b64d5a777e7e" providerId="ADAL" clId="{A2BBD649-AF4C-42EB-BC8D-8DEE69D7C5F7}" dt="2023-04-25T08:30:12.588" v="710" actId="14100"/>
            <ac:spMkLst>
              <pc:docMk/>
              <pc:sldMasterMk cId="1555934407" sldId="2147483733"/>
              <pc:sldLayoutMk cId="3880159020" sldId="2147483748"/>
              <ac:spMk id="9" creationId="{BAEF1F2E-8882-7E75-126B-08FBC47025D3}"/>
            </ac:spMkLst>
          </pc:spChg>
          <pc:spChg chg="mod">
            <ac:chgData name="Melanie van Eijkelenburg" userId="e11879ab-c947-4f5e-b24f-b64d5a777e7e" providerId="ADAL" clId="{A2BBD649-AF4C-42EB-BC8D-8DEE69D7C5F7}" dt="2023-04-25T08:30:08.461" v="709" actId="1076"/>
            <ac:spMkLst>
              <pc:docMk/>
              <pc:sldMasterMk cId="1555934407" sldId="2147483733"/>
              <pc:sldLayoutMk cId="3880159020" sldId="2147483748"/>
              <ac:spMk id="10" creationId="{00000000-0000-0000-0000-000000000000}"/>
            </ac:spMkLst>
          </pc:spChg>
          <pc:spChg chg="mod">
            <ac:chgData name="Melanie van Eijkelenburg" userId="e11879ab-c947-4f5e-b24f-b64d5a777e7e" providerId="ADAL" clId="{A2BBD649-AF4C-42EB-BC8D-8DEE69D7C5F7}" dt="2023-04-25T08:30:15.548" v="711" actId="14100"/>
            <ac:spMkLst>
              <pc:docMk/>
              <pc:sldMasterMk cId="1555934407" sldId="2147483733"/>
              <pc:sldLayoutMk cId="3880159020" sldId="2147483748"/>
              <ac:spMk id="14" creationId="{595D2EBC-4878-0585-B5F2-10A1EC25A779}"/>
            </ac:spMkLst>
          </pc:spChg>
          <pc:spChg chg="mod">
            <ac:chgData name="Melanie van Eijkelenburg" userId="e11879ab-c947-4f5e-b24f-b64d5a777e7e" providerId="ADAL" clId="{A2BBD649-AF4C-42EB-BC8D-8DEE69D7C5F7}" dt="2023-04-25T08:30:18.598" v="712" actId="14100"/>
            <ac:spMkLst>
              <pc:docMk/>
              <pc:sldMasterMk cId="1555934407" sldId="2147483733"/>
              <pc:sldLayoutMk cId="3880159020" sldId="2147483748"/>
              <ac:spMk id="15" creationId="{CB7D6721-3999-5ED3-FEFE-B52CF8929DDE}"/>
            </ac:spMkLst>
          </pc:spChg>
        </pc:sldLayoutChg>
        <pc:sldLayoutChg chg="addSp delSp modSp add mod replId">
          <pc:chgData name="Melanie van Eijkelenburg" userId="e11879ab-c947-4f5e-b24f-b64d5a777e7e" providerId="ADAL" clId="{A2BBD649-AF4C-42EB-BC8D-8DEE69D7C5F7}" dt="2023-04-25T08:30:45.646" v="718" actId="14100"/>
          <pc:sldLayoutMkLst>
            <pc:docMk/>
            <pc:sldMasterMk cId="1555934407" sldId="2147483733"/>
            <pc:sldLayoutMk cId="1432871921" sldId="2147483749"/>
          </pc:sldLayoutMkLst>
          <pc:spChg chg="mod">
            <ac:chgData name="Melanie van Eijkelenburg" userId="e11879ab-c947-4f5e-b24f-b64d5a777e7e" providerId="ADAL" clId="{A2BBD649-AF4C-42EB-BC8D-8DEE69D7C5F7}" dt="2023-04-25T08:30:37.333" v="715" actId="14100"/>
            <ac:spMkLst>
              <pc:docMk/>
              <pc:sldMasterMk cId="1555934407" sldId="2147483733"/>
              <pc:sldLayoutMk cId="1432871921" sldId="2147483749"/>
              <ac:spMk id="2" creationId="{5776B15E-7530-3A82-7ADF-84DB7058C871}"/>
            </ac:spMkLst>
          </pc:spChg>
          <pc:spChg chg="mod">
            <ac:chgData name="Melanie van Eijkelenburg" userId="e11879ab-c947-4f5e-b24f-b64d5a777e7e" providerId="ADAL" clId="{A2BBD649-AF4C-42EB-BC8D-8DEE69D7C5F7}" dt="2023-04-25T08:30:45.646" v="718" actId="14100"/>
            <ac:spMkLst>
              <pc:docMk/>
              <pc:sldMasterMk cId="1555934407" sldId="2147483733"/>
              <pc:sldLayoutMk cId="1432871921" sldId="2147483749"/>
              <ac:spMk id="3" creationId="{D2ADA409-5860-3BD8-C71D-417A0D990AB1}"/>
            </ac:spMkLst>
          </pc:spChg>
          <pc:spChg chg="mod">
            <ac:chgData name="Melanie van Eijkelenburg" userId="e11879ab-c947-4f5e-b24f-b64d5a777e7e" providerId="ADAL" clId="{A2BBD649-AF4C-42EB-BC8D-8DEE69D7C5F7}" dt="2023-04-25T08:30:37.333" v="715" actId="14100"/>
            <ac:spMkLst>
              <pc:docMk/>
              <pc:sldMasterMk cId="1555934407" sldId="2147483733"/>
              <pc:sldLayoutMk cId="1432871921" sldId="2147483749"/>
              <ac:spMk id="4" creationId="{8D6D7468-6473-D5F6-335F-032F0C6D0E74}"/>
            </ac:spMkLst>
          </pc:spChg>
          <pc:spChg chg="del">
            <ac:chgData name="Melanie van Eijkelenburg" userId="e11879ab-c947-4f5e-b24f-b64d5a777e7e" providerId="ADAL" clId="{A2BBD649-AF4C-42EB-BC8D-8DEE69D7C5F7}" dt="2023-04-25T08:27:51.159" v="640" actId="478"/>
            <ac:spMkLst>
              <pc:docMk/>
              <pc:sldMasterMk cId="1555934407" sldId="2147483733"/>
              <pc:sldLayoutMk cId="1432871921" sldId="2147483749"/>
              <ac:spMk id="5" creationId="{00000000-0000-0000-0000-000000000000}"/>
            </ac:spMkLst>
          </pc:spChg>
          <pc:spChg chg="mod">
            <ac:chgData name="Melanie van Eijkelenburg" userId="e11879ab-c947-4f5e-b24f-b64d5a777e7e" providerId="ADAL" clId="{A2BBD649-AF4C-42EB-BC8D-8DEE69D7C5F7}" dt="2023-04-25T08:30:45.646" v="718" actId="14100"/>
            <ac:spMkLst>
              <pc:docMk/>
              <pc:sldMasterMk cId="1555934407" sldId="2147483733"/>
              <pc:sldLayoutMk cId="1432871921" sldId="2147483749"/>
              <ac:spMk id="6" creationId="{33BFF2FD-A2CE-8D70-3D50-3334702D68C6}"/>
            </ac:spMkLst>
          </pc:spChg>
          <pc:spChg chg="mod">
            <ac:chgData name="Melanie van Eijkelenburg" userId="e11879ab-c947-4f5e-b24f-b64d5a777e7e" providerId="ADAL" clId="{A2BBD649-AF4C-42EB-BC8D-8DEE69D7C5F7}" dt="2023-04-25T08:30:37.333" v="715" actId="14100"/>
            <ac:spMkLst>
              <pc:docMk/>
              <pc:sldMasterMk cId="1555934407" sldId="2147483733"/>
              <pc:sldLayoutMk cId="1432871921" sldId="2147483749"/>
              <ac:spMk id="7" creationId="{EBC663BD-F585-A5DE-5E36-B2ECEFA9ABDA}"/>
            </ac:spMkLst>
          </pc:spChg>
          <pc:spChg chg="mod">
            <ac:chgData name="Melanie van Eijkelenburg" userId="e11879ab-c947-4f5e-b24f-b64d5a777e7e" providerId="ADAL" clId="{A2BBD649-AF4C-42EB-BC8D-8DEE69D7C5F7}" dt="2023-04-25T08:30:45.646" v="718" actId="14100"/>
            <ac:spMkLst>
              <pc:docMk/>
              <pc:sldMasterMk cId="1555934407" sldId="2147483733"/>
              <pc:sldLayoutMk cId="1432871921" sldId="2147483749"/>
              <ac:spMk id="8" creationId="{27F37017-3C39-BED8-9683-D558D720E084}"/>
            </ac:spMkLst>
          </pc:spChg>
          <pc:spChg chg="mod">
            <ac:chgData name="Melanie van Eijkelenburg" userId="e11879ab-c947-4f5e-b24f-b64d5a777e7e" providerId="ADAL" clId="{A2BBD649-AF4C-42EB-BC8D-8DEE69D7C5F7}" dt="2023-04-25T08:30:33.037" v="714" actId="1076"/>
            <ac:spMkLst>
              <pc:docMk/>
              <pc:sldMasterMk cId="1555934407" sldId="2147483733"/>
              <pc:sldLayoutMk cId="1432871921" sldId="2147483749"/>
              <ac:spMk id="10" creationId="{00000000-0000-0000-0000-000000000000}"/>
            </ac:spMkLst>
          </pc:spChg>
          <pc:spChg chg="mod">
            <ac:chgData name="Melanie van Eijkelenburg" userId="e11879ab-c947-4f5e-b24f-b64d5a777e7e" providerId="ADAL" clId="{A2BBD649-AF4C-42EB-BC8D-8DEE69D7C5F7}" dt="2023-04-25T08:30:33.037" v="714" actId="1076"/>
            <ac:spMkLst>
              <pc:docMk/>
              <pc:sldMasterMk cId="1555934407" sldId="2147483733"/>
              <pc:sldLayoutMk cId="1432871921" sldId="2147483749"/>
              <ac:spMk id="11" creationId="{00000000-0000-0000-0000-000000000000}"/>
            </ac:spMkLst>
          </pc:spChg>
          <pc:spChg chg="mod">
            <ac:chgData name="Melanie van Eijkelenburg" userId="e11879ab-c947-4f5e-b24f-b64d5a777e7e" providerId="ADAL" clId="{A2BBD649-AF4C-42EB-BC8D-8DEE69D7C5F7}" dt="2023-04-25T08:30:33.037" v="714" actId="1076"/>
            <ac:spMkLst>
              <pc:docMk/>
              <pc:sldMasterMk cId="1555934407" sldId="2147483733"/>
              <pc:sldLayoutMk cId="1432871921" sldId="2147483749"/>
              <ac:spMk id="12" creationId="{00000000-0000-0000-0000-000000000000}"/>
            </ac:spMkLst>
          </pc:spChg>
          <pc:spChg chg="add mod">
            <ac:chgData name="Melanie van Eijkelenburg" userId="e11879ab-c947-4f5e-b24f-b64d5a777e7e" providerId="ADAL" clId="{A2BBD649-AF4C-42EB-BC8D-8DEE69D7C5F7}" dt="2023-04-25T08:27:51.348" v="641"/>
            <ac:spMkLst>
              <pc:docMk/>
              <pc:sldMasterMk cId="1555934407" sldId="2147483733"/>
              <pc:sldLayoutMk cId="1432871921" sldId="2147483749"/>
              <ac:spMk id="13" creationId="{E11A45C1-A1A9-FE27-1CB8-F2131A82EA87}"/>
            </ac:spMkLst>
          </pc:spChg>
        </pc:sldLayoutChg>
        <pc:sldLayoutChg chg="addSp delSp modSp add mod replId">
          <pc:chgData name="Melanie van Eijkelenburg" userId="e11879ab-c947-4f5e-b24f-b64d5a777e7e" providerId="ADAL" clId="{A2BBD649-AF4C-42EB-BC8D-8DEE69D7C5F7}" dt="2023-04-25T09:12:57.505" v="1302" actId="1035"/>
          <pc:sldLayoutMkLst>
            <pc:docMk/>
            <pc:sldMasterMk cId="1555934407" sldId="2147483733"/>
            <pc:sldLayoutMk cId="560809334" sldId="2147483750"/>
          </pc:sldLayoutMkLst>
          <pc:spChg chg="mod">
            <ac:chgData name="Melanie van Eijkelenburg" userId="e11879ab-c947-4f5e-b24f-b64d5a777e7e" providerId="ADAL" clId="{A2BBD649-AF4C-42EB-BC8D-8DEE69D7C5F7}" dt="2023-04-25T09:12:57.505" v="1302" actId="1035"/>
            <ac:spMkLst>
              <pc:docMk/>
              <pc:sldMasterMk cId="1555934407" sldId="2147483733"/>
              <pc:sldLayoutMk cId="560809334" sldId="2147483750"/>
              <ac:spMk id="3" creationId="{7D40C6D5-052B-D40D-5790-5AC50D6DA2E1}"/>
            </ac:spMkLst>
          </pc:spChg>
          <pc:spChg chg="del">
            <ac:chgData name="Melanie van Eijkelenburg" userId="e11879ab-c947-4f5e-b24f-b64d5a777e7e" providerId="ADAL" clId="{A2BBD649-AF4C-42EB-BC8D-8DEE69D7C5F7}" dt="2023-04-25T08:27:54.774" v="642" actId="478"/>
            <ac:spMkLst>
              <pc:docMk/>
              <pc:sldMasterMk cId="1555934407" sldId="2147483733"/>
              <pc:sldLayoutMk cId="560809334" sldId="2147483750"/>
              <ac:spMk id="5" creationId="{00000000-0000-0000-0000-000000000000}"/>
            </ac:spMkLst>
          </pc:spChg>
          <pc:spChg chg="mod">
            <ac:chgData name="Melanie van Eijkelenburg" userId="e11879ab-c947-4f5e-b24f-b64d5a777e7e" providerId="ADAL" clId="{A2BBD649-AF4C-42EB-BC8D-8DEE69D7C5F7}" dt="2023-04-25T09:12:57.505" v="1302" actId="1035"/>
            <ac:spMkLst>
              <pc:docMk/>
              <pc:sldMasterMk cId="1555934407" sldId="2147483733"/>
              <pc:sldLayoutMk cId="560809334" sldId="2147483750"/>
              <ac:spMk id="6" creationId="{CCDE8807-8F7E-00F4-87CF-023AE66CAC5F}"/>
            </ac:spMkLst>
          </pc:spChg>
          <pc:spChg chg="mod">
            <ac:chgData name="Melanie van Eijkelenburg" userId="e11879ab-c947-4f5e-b24f-b64d5a777e7e" providerId="ADAL" clId="{A2BBD649-AF4C-42EB-BC8D-8DEE69D7C5F7}" dt="2023-04-25T09:12:57.505" v="1302" actId="1035"/>
            <ac:spMkLst>
              <pc:docMk/>
              <pc:sldMasterMk cId="1555934407" sldId="2147483733"/>
              <pc:sldLayoutMk cId="560809334" sldId="2147483750"/>
              <ac:spMk id="8" creationId="{F508B538-FC36-5323-1FDD-3B952B59BAE1}"/>
            </ac:spMkLst>
          </pc:spChg>
          <pc:spChg chg="mod">
            <ac:chgData name="Melanie van Eijkelenburg" userId="e11879ab-c947-4f5e-b24f-b64d5a777e7e" providerId="ADAL" clId="{A2BBD649-AF4C-42EB-BC8D-8DEE69D7C5F7}" dt="2023-04-25T09:12:57.505" v="1302" actId="1035"/>
            <ac:spMkLst>
              <pc:docMk/>
              <pc:sldMasterMk cId="1555934407" sldId="2147483733"/>
              <pc:sldLayoutMk cId="560809334" sldId="2147483750"/>
              <ac:spMk id="10" creationId="{161CE77E-EA68-F4F3-5D05-2CEDDAF3C14A}"/>
            </ac:spMkLst>
          </pc:spChg>
          <pc:spChg chg="mod">
            <ac:chgData name="Melanie van Eijkelenburg" userId="e11879ab-c947-4f5e-b24f-b64d5a777e7e" providerId="ADAL" clId="{A2BBD649-AF4C-42EB-BC8D-8DEE69D7C5F7}" dt="2023-04-25T09:12:57.505" v="1302" actId="1035"/>
            <ac:spMkLst>
              <pc:docMk/>
              <pc:sldMasterMk cId="1555934407" sldId="2147483733"/>
              <pc:sldLayoutMk cId="560809334" sldId="2147483750"/>
              <ac:spMk id="12" creationId="{2D93FAA8-C058-7530-1121-7C69EF40C1C4}"/>
            </ac:spMkLst>
          </pc:spChg>
          <pc:spChg chg="mod">
            <ac:chgData name="Melanie van Eijkelenburg" userId="e11879ab-c947-4f5e-b24f-b64d5a777e7e" providerId="ADAL" clId="{A2BBD649-AF4C-42EB-BC8D-8DEE69D7C5F7}" dt="2023-04-25T09:12:57.505" v="1302" actId="1035"/>
            <ac:spMkLst>
              <pc:docMk/>
              <pc:sldMasterMk cId="1555934407" sldId="2147483733"/>
              <pc:sldLayoutMk cId="560809334" sldId="2147483750"/>
              <ac:spMk id="14" creationId="{C867DF68-9C46-0E6B-9C3D-FAACA207A2C2}"/>
            </ac:spMkLst>
          </pc:spChg>
          <pc:spChg chg="add mod">
            <ac:chgData name="Melanie van Eijkelenburg" userId="e11879ab-c947-4f5e-b24f-b64d5a777e7e" providerId="ADAL" clId="{A2BBD649-AF4C-42EB-BC8D-8DEE69D7C5F7}" dt="2023-04-25T08:27:55.174" v="643"/>
            <ac:spMkLst>
              <pc:docMk/>
              <pc:sldMasterMk cId="1555934407" sldId="2147483733"/>
              <pc:sldLayoutMk cId="560809334" sldId="2147483750"/>
              <ac:spMk id="16" creationId="{9FF9A17B-37F5-D647-F3D7-3F0DE0C98CA0}"/>
            </ac:spMkLst>
          </pc:spChg>
          <pc:spChg chg="mod">
            <ac:chgData name="Melanie van Eijkelenburg" userId="e11879ab-c947-4f5e-b24f-b64d5a777e7e" providerId="ADAL" clId="{A2BBD649-AF4C-42EB-BC8D-8DEE69D7C5F7}" dt="2023-04-25T09:10:48.993" v="1264" actId="20577"/>
            <ac:spMkLst>
              <pc:docMk/>
              <pc:sldMasterMk cId="1555934407" sldId="2147483733"/>
              <pc:sldLayoutMk cId="560809334" sldId="2147483750"/>
              <ac:spMk id="22" creationId="{00000000-0000-0000-0000-000000000000}"/>
            </ac:spMkLst>
          </pc:spChg>
          <pc:spChg chg="mod">
            <ac:chgData name="Melanie van Eijkelenburg" userId="e11879ab-c947-4f5e-b24f-b64d5a777e7e" providerId="ADAL" clId="{A2BBD649-AF4C-42EB-BC8D-8DEE69D7C5F7}" dt="2023-04-25T09:10:47.117" v="1263" actId="20577"/>
            <ac:spMkLst>
              <pc:docMk/>
              <pc:sldMasterMk cId="1555934407" sldId="2147483733"/>
              <pc:sldLayoutMk cId="560809334" sldId="2147483750"/>
              <ac:spMk id="39" creationId="{00000000-0000-0000-0000-000000000000}"/>
            </ac:spMkLst>
          </pc:spChg>
          <pc:spChg chg="add del mod">
            <ac:chgData name="Melanie van Eijkelenburg" userId="e11879ab-c947-4f5e-b24f-b64d5a777e7e" providerId="ADAL" clId="{A2BBD649-AF4C-42EB-BC8D-8DEE69D7C5F7}" dt="2023-04-25T09:10:44.385" v="1262" actId="20577"/>
            <ac:spMkLst>
              <pc:docMk/>
              <pc:sldMasterMk cId="1555934407" sldId="2147483733"/>
              <pc:sldLayoutMk cId="560809334" sldId="2147483750"/>
              <ac:spMk id="40" creationId="{00000000-0000-0000-0000-000000000000}"/>
            </ac:spMkLst>
          </pc:spChg>
          <pc:spChg chg="mod">
            <ac:chgData name="Melanie van Eijkelenburg" userId="e11879ab-c947-4f5e-b24f-b64d5a777e7e" providerId="ADAL" clId="{A2BBD649-AF4C-42EB-BC8D-8DEE69D7C5F7}" dt="2023-04-25T09:10:50.702" v="1265" actId="20577"/>
            <ac:spMkLst>
              <pc:docMk/>
              <pc:sldMasterMk cId="1555934407" sldId="2147483733"/>
              <pc:sldLayoutMk cId="560809334" sldId="2147483750"/>
              <ac:spMk id="45" creationId="{00000000-0000-0000-0000-000000000000}"/>
            </ac:spMkLst>
          </pc:spChg>
          <pc:spChg chg="mod">
            <ac:chgData name="Melanie van Eijkelenburg" userId="e11879ab-c947-4f5e-b24f-b64d5a777e7e" providerId="ADAL" clId="{A2BBD649-AF4C-42EB-BC8D-8DEE69D7C5F7}" dt="2023-04-25T09:10:52.427" v="1266" actId="20577"/>
            <ac:spMkLst>
              <pc:docMk/>
              <pc:sldMasterMk cId="1555934407" sldId="2147483733"/>
              <pc:sldLayoutMk cId="560809334" sldId="2147483750"/>
              <ac:spMk id="46" creationId="{00000000-0000-0000-0000-000000000000}"/>
            </ac:spMkLst>
          </pc:spChg>
          <pc:spChg chg="mod">
            <ac:chgData name="Melanie van Eijkelenburg" userId="e11879ab-c947-4f5e-b24f-b64d5a777e7e" providerId="ADAL" clId="{A2BBD649-AF4C-42EB-BC8D-8DEE69D7C5F7}" dt="2023-04-25T09:10:53.537" v="1267" actId="20577"/>
            <ac:spMkLst>
              <pc:docMk/>
              <pc:sldMasterMk cId="1555934407" sldId="2147483733"/>
              <pc:sldLayoutMk cId="560809334" sldId="2147483750"/>
              <ac:spMk id="47" creationId="{00000000-0000-0000-0000-000000000000}"/>
            </ac:spMkLst>
          </pc:spChg>
        </pc:sldLayoutChg>
        <pc:sldLayoutChg chg="addSp delSp modSp add mod replId">
          <pc:chgData name="Melanie van Eijkelenburg" userId="e11879ab-c947-4f5e-b24f-b64d5a777e7e" providerId="ADAL" clId="{A2BBD649-AF4C-42EB-BC8D-8DEE69D7C5F7}" dt="2023-04-25T08:30:51.934" v="719" actId="14100"/>
          <pc:sldLayoutMkLst>
            <pc:docMk/>
            <pc:sldMasterMk cId="1555934407" sldId="2147483733"/>
            <pc:sldLayoutMk cId="754280227" sldId="2147483751"/>
          </pc:sldLayoutMkLst>
          <pc:spChg chg="del">
            <ac:chgData name="Melanie van Eijkelenburg" userId="e11879ab-c947-4f5e-b24f-b64d5a777e7e" providerId="ADAL" clId="{A2BBD649-AF4C-42EB-BC8D-8DEE69D7C5F7}" dt="2023-04-25T08:28:02.346" v="644" actId="478"/>
            <ac:spMkLst>
              <pc:docMk/>
              <pc:sldMasterMk cId="1555934407" sldId="2147483733"/>
              <pc:sldLayoutMk cId="754280227" sldId="2147483751"/>
              <ac:spMk id="2" creationId="{35682EC3-05D2-282A-1ED6-184E88B9199A}"/>
            </ac:spMkLst>
          </pc:spChg>
          <pc:spChg chg="add mod">
            <ac:chgData name="Melanie van Eijkelenburg" userId="e11879ab-c947-4f5e-b24f-b64d5a777e7e" providerId="ADAL" clId="{A2BBD649-AF4C-42EB-BC8D-8DEE69D7C5F7}" dt="2023-04-25T08:28:02.571" v="645"/>
            <ac:spMkLst>
              <pc:docMk/>
              <pc:sldMasterMk cId="1555934407" sldId="2147483733"/>
              <pc:sldLayoutMk cId="754280227" sldId="2147483751"/>
              <ac:spMk id="3" creationId="{28F4CE0E-08F0-B5C6-C4DB-FA44990DAC65}"/>
            </ac:spMkLst>
          </pc:spChg>
          <pc:spChg chg="mod">
            <ac:chgData name="Melanie van Eijkelenburg" userId="e11879ab-c947-4f5e-b24f-b64d5a777e7e" providerId="ADAL" clId="{A2BBD649-AF4C-42EB-BC8D-8DEE69D7C5F7}" dt="2023-04-25T08:30:51.934" v="719" actId="14100"/>
            <ac:spMkLst>
              <pc:docMk/>
              <pc:sldMasterMk cId="1555934407" sldId="2147483733"/>
              <pc:sldLayoutMk cId="754280227" sldId="2147483751"/>
              <ac:spMk id="7" creationId="{E7898711-F659-414C-0997-A720F8874BB9}"/>
            </ac:spMkLst>
          </pc:spChg>
        </pc:sldLayoutChg>
        <pc:sldLayoutChg chg="addSp delSp modSp add mod replId">
          <pc:chgData name="Melanie van Eijkelenburg" userId="e11879ab-c947-4f5e-b24f-b64d5a777e7e" providerId="ADAL" clId="{A2BBD649-AF4C-42EB-BC8D-8DEE69D7C5F7}" dt="2023-04-25T08:30:55.749" v="720" actId="14100"/>
          <pc:sldLayoutMkLst>
            <pc:docMk/>
            <pc:sldMasterMk cId="1555934407" sldId="2147483733"/>
            <pc:sldLayoutMk cId="275378227" sldId="2147483752"/>
          </pc:sldLayoutMkLst>
          <pc:spChg chg="del">
            <ac:chgData name="Melanie van Eijkelenburg" userId="e11879ab-c947-4f5e-b24f-b64d5a777e7e" providerId="ADAL" clId="{A2BBD649-AF4C-42EB-BC8D-8DEE69D7C5F7}" dt="2023-04-25T08:28:05.060" v="646" actId="478"/>
            <ac:spMkLst>
              <pc:docMk/>
              <pc:sldMasterMk cId="1555934407" sldId="2147483733"/>
              <pc:sldLayoutMk cId="275378227" sldId="2147483752"/>
              <ac:spMk id="2" creationId="{35682EC3-05D2-282A-1ED6-184E88B9199A}"/>
            </ac:spMkLst>
          </pc:spChg>
          <pc:spChg chg="add mod">
            <ac:chgData name="Melanie van Eijkelenburg" userId="e11879ab-c947-4f5e-b24f-b64d5a777e7e" providerId="ADAL" clId="{A2BBD649-AF4C-42EB-BC8D-8DEE69D7C5F7}" dt="2023-04-25T08:28:05.254" v="647"/>
            <ac:spMkLst>
              <pc:docMk/>
              <pc:sldMasterMk cId="1555934407" sldId="2147483733"/>
              <pc:sldLayoutMk cId="275378227" sldId="2147483752"/>
              <ac:spMk id="3" creationId="{CD221497-CB27-C11F-7AE9-79B180089A21}"/>
            </ac:spMkLst>
          </pc:spChg>
          <pc:spChg chg="mod">
            <ac:chgData name="Melanie van Eijkelenburg" userId="e11879ab-c947-4f5e-b24f-b64d5a777e7e" providerId="ADAL" clId="{A2BBD649-AF4C-42EB-BC8D-8DEE69D7C5F7}" dt="2023-04-25T08:30:55.749" v="720" actId="14100"/>
            <ac:spMkLst>
              <pc:docMk/>
              <pc:sldMasterMk cId="1555934407" sldId="2147483733"/>
              <pc:sldLayoutMk cId="275378227" sldId="2147483752"/>
              <ac:spMk id="7" creationId="{E7898711-F659-414C-0997-A720F8874BB9}"/>
            </ac:spMkLst>
          </pc:spChg>
          <pc:spChg chg="mod">
            <ac:chgData name="Melanie van Eijkelenburg" userId="e11879ab-c947-4f5e-b24f-b64d5a777e7e" providerId="ADAL" clId="{A2BBD649-AF4C-42EB-BC8D-8DEE69D7C5F7}" dt="2023-04-25T08:30:55.749" v="720" actId="14100"/>
            <ac:spMkLst>
              <pc:docMk/>
              <pc:sldMasterMk cId="1555934407" sldId="2147483733"/>
              <pc:sldLayoutMk cId="275378227" sldId="2147483752"/>
              <ac:spMk id="8" creationId="{C7C026D6-25DE-D47C-9A24-D5D97E76C7DB}"/>
            </ac:spMkLst>
          </pc:spChg>
        </pc:sldLayoutChg>
        <pc:sldLayoutChg chg="addSp delSp modSp add mod replId">
          <pc:chgData name="Melanie van Eijkelenburg" userId="e11879ab-c947-4f5e-b24f-b64d5a777e7e" providerId="ADAL" clId="{A2BBD649-AF4C-42EB-BC8D-8DEE69D7C5F7}" dt="2023-04-25T08:31:00.373" v="721" actId="14100"/>
          <pc:sldLayoutMkLst>
            <pc:docMk/>
            <pc:sldMasterMk cId="1555934407" sldId="2147483733"/>
            <pc:sldLayoutMk cId="4258351038" sldId="2147483753"/>
          </pc:sldLayoutMkLst>
          <pc:spChg chg="del">
            <ac:chgData name="Melanie van Eijkelenburg" userId="e11879ab-c947-4f5e-b24f-b64d5a777e7e" providerId="ADAL" clId="{A2BBD649-AF4C-42EB-BC8D-8DEE69D7C5F7}" dt="2023-04-25T08:28:08.151" v="648" actId="478"/>
            <ac:spMkLst>
              <pc:docMk/>
              <pc:sldMasterMk cId="1555934407" sldId="2147483733"/>
              <pc:sldLayoutMk cId="4258351038" sldId="2147483753"/>
              <ac:spMk id="2" creationId="{B3E6671B-92FA-8D5F-A91C-07E2CCA4D8B5}"/>
            </ac:spMkLst>
          </pc:spChg>
          <pc:spChg chg="add mod">
            <ac:chgData name="Melanie van Eijkelenburg" userId="e11879ab-c947-4f5e-b24f-b64d5a777e7e" providerId="ADAL" clId="{A2BBD649-AF4C-42EB-BC8D-8DEE69D7C5F7}" dt="2023-04-25T08:28:08.361" v="649"/>
            <ac:spMkLst>
              <pc:docMk/>
              <pc:sldMasterMk cId="1555934407" sldId="2147483733"/>
              <pc:sldLayoutMk cId="4258351038" sldId="2147483753"/>
              <ac:spMk id="3" creationId="{DF3B52A2-905C-0E32-95E5-BD651747BE34}"/>
            </ac:spMkLst>
          </pc:spChg>
          <pc:spChg chg="mod">
            <ac:chgData name="Melanie van Eijkelenburg" userId="e11879ab-c947-4f5e-b24f-b64d5a777e7e" providerId="ADAL" clId="{A2BBD649-AF4C-42EB-BC8D-8DEE69D7C5F7}" dt="2023-04-25T08:31:00.373" v="721" actId="14100"/>
            <ac:spMkLst>
              <pc:docMk/>
              <pc:sldMasterMk cId="1555934407" sldId="2147483733"/>
              <pc:sldLayoutMk cId="4258351038" sldId="2147483753"/>
              <ac:spMk id="6" creationId="{202657CD-C0C6-6A2B-D43B-2A6BB2F479A4}"/>
            </ac:spMkLst>
          </pc:spChg>
          <pc:spChg chg="mod">
            <ac:chgData name="Melanie van Eijkelenburg" userId="e11879ab-c947-4f5e-b24f-b64d5a777e7e" providerId="ADAL" clId="{A2BBD649-AF4C-42EB-BC8D-8DEE69D7C5F7}" dt="2023-04-25T08:31:00.373" v="721" actId="14100"/>
            <ac:spMkLst>
              <pc:docMk/>
              <pc:sldMasterMk cId="1555934407" sldId="2147483733"/>
              <pc:sldLayoutMk cId="4258351038" sldId="2147483753"/>
              <ac:spMk id="10" creationId="{996305FA-B1B4-8529-66C4-DC3F9566D245}"/>
            </ac:spMkLst>
          </pc:spChg>
          <pc:spChg chg="mod">
            <ac:chgData name="Melanie van Eijkelenburg" userId="e11879ab-c947-4f5e-b24f-b64d5a777e7e" providerId="ADAL" clId="{A2BBD649-AF4C-42EB-BC8D-8DEE69D7C5F7}" dt="2023-04-25T08:31:00.373" v="721" actId="14100"/>
            <ac:spMkLst>
              <pc:docMk/>
              <pc:sldMasterMk cId="1555934407" sldId="2147483733"/>
              <pc:sldLayoutMk cId="4258351038" sldId="2147483753"/>
              <ac:spMk id="13" creationId="{22FE8328-7F63-4B36-97E1-8E1DA0F66EFD}"/>
            </ac:spMkLst>
          </pc:spChg>
        </pc:sldLayoutChg>
        <pc:sldLayoutChg chg="add mod replId">
          <pc:chgData name="Melanie van Eijkelenburg" userId="e11879ab-c947-4f5e-b24f-b64d5a777e7e" providerId="ADAL" clId="{A2BBD649-AF4C-42EB-BC8D-8DEE69D7C5F7}" dt="2023-04-25T08:21:23.086" v="417" actId="2890"/>
          <pc:sldLayoutMkLst>
            <pc:docMk/>
            <pc:sldMasterMk cId="1555934407" sldId="2147483733"/>
            <pc:sldLayoutMk cId="2111179850" sldId="2147483754"/>
          </pc:sldLayoutMkLst>
        </pc:sldLayoutChg>
        <pc:sldLayoutChg chg="add mod replId">
          <pc:chgData name="Melanie van Eijkelenburg" userId="e11879ab-c947-4f5e-b24f-b64d5a777e7e" providerId="ADAL" clId="{A2BBD649-AF4C-42EB-BC8D-8DEE69D7C5F7}" dt="2023-04-25T08:21:23.086" v="417" actId="2890"/>
          <pc:sldLayoutMkLst>
            <pc:docMk/>
            <pc:sldMasterMk cId="1555934407" sldId="2147483733"/>
            <pc:sldLayoutMk cId="615857031" sldId="2147483755"/>
          </pc:sldLayoutMkLst>
        </pc:sldLayoutChg>
      </pc:sldMasterChg>
    </pc:docChg>
  </pc:docChgLst>
  <pc:docChgLst>
    <pc:chgData name="Lidewij Sekhuis" userId="88558ac2-7773-4c80-b540-754e9a9fdde7" providerId="ADAL" clId="{935EF6B9-8C5E-4D57-8BFC-3F456B5F9DA7}"/>
    <pc:docChg chg="undo custSel addSld delSld modSld">
      <pc:chgData name="Lidewij Sekhuis" userId="88558ac2-7773-4c80-b540-754e9a9fdde7" providerId="ADAL" clId="{935EF6B9-8C5E-4D57-8BFC-3F456B5F9DA7}" dt="2023-05-02T09:44:50.832" v="178" actId="255"/>
      <pc:docMkLst>
        <pc:docMk/>
      </pc:docMkLst>
      <pc:sldChg chg="modSp mod addCm modCm">
        <pc:chgData name="Lidewij Sekhuis" userId="88558ac2-7773-4c80-b540-754e9a9fdde7" providerId="ADAL" clId="{935EF6B9-8C5E-4D57-8BFC-3F456B5F9DA7}" dt="2023-04-24T12:04:37.396" v="133"/>
        <pc:sldMkLst>
          <pc:docMk/>
          <pc:sldMk cId="2700796099" sldId="319"/>
        </pc:sldMkLst>
        <pc:spChg chg="mod">
          <ac:chgData name="Lidewij Sekhuis" userId="88558ac2-7773-4c80-b540-754e9a9fdde7" providerId="ADAL" clId="{935EF6B9-8C5E-4D57-8BFC-3F456B5F9DA7}" dt="2023-04-24T11:48:45.717" v="65" actId="255"/>
          <ac:spMkLst>
            <pc:docMk/>
            <pc:sldMk cId="2700796099" sldId="319"/>
            <ac:spMk id="10" creationId="{CFC6E3E0-15B4-A4EE-5517-F225B669E3EC}"/>
          </ac:spMkLst>
        </pc:spChg>
        <pc:picChg chg="mod modCrop">
          <ac:chgData name="Lidewij Sekhuis" userId="88558ac2-7773-4c80-b540-754e9a9fdde7" providerId="ADAL" clId="{935EF6B9-8C5E-4D57-8BFC-3F456B5F9DA7}" dt="2023-04-24T11:46:52.505" v="59" actId="1076"/>
          <ac:picMkLst>
            <pc:docMk/>
            <pc:sldMk cId="2700796099" sldId="319"/>
            <ac:picMk id="7" creationId="{FECB3600-C9DA-1D34-0B7F-69BC2A450BFA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Lidewij Sekhuis" userId="88558ac2-7773-4c80-b540-754e9a9fdde7" providerId="ADAL" clId="{935EF6B9-8C5E-4D57-8BFC-3F456B5F9DA7}" dt="2023-04-24T12:03:52.318" v="132"/>
              <pc2:cmMkLst xmlns:pc2="http://schemas.microsoft.com/office/powerpoint/2019/9/main/command">
                <pc:docMk/>
                <pc:sldMk cId="2700796099" sldId="319"/>
                <pc2:cmMk id="{B06A06B2-046B-4139-8667-D245BCAD786B}"/>
              </pc2:cmMkLst>
            </pc226:cmChg>
            <pc226:cmChg xmlns:pc226="http://schemas.microsoft.com/office/powerpoint/2022/06/main/command" chg="add">
              <pc226:chgData name="Lidewij Sekhuis" userId="88558ac2-7773-4c80-b540-754e9a9fdde7" providerId="ADAL" clId="{935EF6B9-8C5E-4D57-8BFC-3F456B5F9DA7}" dt="2023-04-24T12:04:37.396" v="133"/>
              <pc2:cmMkLst xmlns:pc2="http://schemas.microsoft.com/office/powerpoint/2019/9/main/command">
                <pc:docMk/>
                <pc:sldMk cId="2700796099" sldId="319"/>
                <pc2:cmMk id="{1C4E7AF1-0D9B-4CEF-A382-AA9025606774}"/>
              </pc2:cmMkLst>
            </pc226:cmChg>
          </p:ext>
        </pc:extLst>
      </pc:sldChg>
      <pc:sldChg chg="del addCm">
        <pc:chgData name="Lidewij Sekhuis" userId="88558ac2-7773-4c80-b540-754e9a9fdde7" providerId="ADAL" clId="{935EF6B9-8C5E-4D57-8BFC-3F456B5F9DA7}" dt="2023-04-24T12:01:58.921" v="115" actId="47"/>
        <pc:sldMkLst>
          <pc:docMk/>
          <pc:sldMk cId="2061901184" sldId="32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Lidewij Sekhuis" userId="88558ac2-7773-4c80-b540-754e9a9fdde7" providerId="ADAL" clId="{935EF6B9-8C5E-4D57-8BFC-3F456B5F9DA7}" dt="2023-04-17T09:39:35.535" v="6"/>
              <pc2:cmMkLst xmlns:pc2="http://schemas.microsoft.com/office/powerpoint/2019/9/main/command">
                <pc:docMk/>
                <pc:sldMk cId="2061901184" sldId="320"/>
                <pc2:cmMk id="{228B97DB-D205-499D-9BC0-FDFD2EB822EC}"/>
              </pc2:cmMkLst>
            </pc226:cmChg>
          </p:ext>
        </pc:extLst>
      </pc:sldChg>
      <pc:sldChg chg="del">
        <pc:chgData name="Lidewij Sekhuis" userId="88558ac2-7773-4c80-b540-754e9a9fdde7" providerId="ADAL" clId="{935EF6B9-8C5E-4D57-8BFC-3F456B5F9DA7}" dt="2023-04-24T12:02:00.801" v="116" actId="47"/>
        <pc:sldMkLst>
          <pc:docMk/>
          <pc:sldMk cId="82566853" sldId="323"/>
        </pc:sldMkLst>
      </pc:sldChg>
      <pc:sldChg chg="del">
        <pc:chgData name="Lidewij Sekhuis" userId="88558ac2-7773-4c80-b540-754e9a9fdde7" providerId="ADAL" clId="{935EF6B9-8C5E-4D57-8BFC-3F456B5F9DA7}" dt="2023-04-24T12:02:02.125" v="117" actId="47"/>
        <pc:sldMkLst>
          <pc:docMk/>
          <pc:sldMk cId="3465978710" sldId="324"/>
        </pc:sldMkLst>
      </pc:sldChg>
      <pc:sldChg chg="modSp del mod addCm">
        <pc:chgData name="Lidewij Sekhuis" userId="88558ac2-7773-4c80-b540-754e9a9fdde7" providerId="ADAL" clId="{935EF6B9-8C5E-4D57-8BFC-3F456B5F9DA7}" dt="2023-04-24T12:02:05.667" v="118" actId="47"/>
        <pc:sldMkLst>
          <pc:docMk/>
          <pc:sldMk cId="3632583181" sldId="325"/>
        </pc:sldMkLst>
        <pc:spChg chg="mod">
          <ac:chgData name="Lidewij Sekhuis" userId="88558ac2-7773-4c80-b540-754e9a9fdde7" providerId="ADAL" clId="{935EF6B9-8C5E-4D57-8BFC-3F456B5F9DA7}" dt="2023-04-17T09:35:39.070" v="1" actId="1076"/>
          <ac:spMkLst>
            <pc:docMk/>
            <pc:sldMk cId="3632583181" sldId="325"/>
            <ac:spMk id="12" creationId="{DF0FF4DF-6A00-3B98-D681-E7BB29883B21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Lidewij Sekhuis" userId="88558ac2-7773-4c80-b540-754e9a9fdde7" providerId="ADAL" clId="{935EF6B9-8C5E-4D57-8BFC-3F456B5F9DA7}" dt="2023-04-17T09:38:50.224" v="5"/>
              <pc2:cmMkLst xmlns:pc2="http://schemas.microsoft.com/office/powerpoint/2019/9/main/command">
                <pc:docMk/>
                <pc:sldMk cId="3632583181" sldId="325"/>
                <pc2:cmMk id="{05531A8D-713A-42A5-A918-CEBD9536B679}"/>
              </pc2:cmMkLst>
            </pc226:cmChg>
          </p:ext>
        </pc:extLst>
      </pc:sldChg>
      <pc:sldChg chg="modSp del mod">
        <pc:chgData name="Lidewij Sekhuis" userId="88558ac2-7773-4c80-b540-754e9a9fdde7" providerId="ADAL" clId="{935EF6B9-8C5E-4D57-8BFC-3F456B5F9DA7}" dt="2023-04-24T12:02:08.337" v="119" actId="47"/>
        <pc:sldMkLst>
          <pc:docMk/>
          <pc:sldMk cId="2706043726" sldId="326"/>
        </pc:sldMkLst>
        <pc:spChg chg="mod">
          <ac:chgData name="Lidewij Sekhuis" userId="88558ac2-7773-4c80-b540-754e9a9fdde7" providerId="ADAL" clId="{935EF6B9-8C5E-4D57-8BFC-3F456B5F9DA7}" dt="2023-04-17T09:50:15.585" v="52" actId="20577"/>
          <ac:spMkLst>
            <pc:docMk/>
            <pc:sldMk cId="2706043726" sldId="326"/>
            <ac:spMk id="10" creationId="{62C43B59-864E-2CC0-CCE2-F764DEA0D626}"/>
          </ac:spMkLst>
        </pc:spChg>
      </pc:sldChg>
      <pc:sldChg chg="modSp del mod">
        <pc:chgData name="Lidewij Sekhuis" userId="88558ac2-7773-4c80-b540-754e9a9fdde7" providerId="ADAL" clId="{935EF6B9-8C5E-4D57-8BFC-3F456B5F9DA7}" dt="2023-04-24T12:02:10.529" v="120" actId="47"/>
        <pc:sldMkLst>
          <pc:docMk/>
          <pc:sldMk cId="2915432470" sldId="327"/>
        </pc:sldMkLst>
        <pc:spChg chg="mod">
          <ac:chgData name="Lidewij Sekhuis" userId="88558ac2-7773-4c80-b540-754e9a9fdde7" providerId="ADAL" clId="{935EF6B9-8C5E-4D57-8BFC-3F456B5F9DA7}" dt="2023-04-17T09:40:31.039" v="18" actId="6549"/>
          <ac:spMkLst>
            <pc:docMk/>
            <pc:sldMk cId="2915432470" sldId="327"/>
            <ac:spMk id="18" creationId="{0A2C4394-5E5D-F545-DF31-A114F02AE499}"/>
          </ac:spMkLst>
        </pc:spChg>
      </pc:sldChg>
      <pc:sldChg chg="del">
        <pc:chgData name="Lidewij Sekhuis" userId="88558ac2-7773-4c80-b540-754e9a9fdde7" providerId="ADAL" clId="{935EF6B9-8C5E-4D57-8BFC-3F456B5F9DA7}" dt="2023-04-24T12:02:22.952" v="121" actId="47"/>
        <pc:sldMkLst>
          <pc:docMk/>
          <pc:sldMk cId="1520466480" sldId="328"/>
        </pc:sldMkLst>
      </pc:sldChg>
      <pc:sldChg chg="addCm">
        <pc:chgData name="Lidewij Sekhuis" userId="88558ac2-7773-4c80-b540-754e9a9fdde7" providerId="ADAL" clId="{935EF6B9-8C5E-4D57-8BFC-3F456B5F9DA7}" dt="2023-04-17T09:42:35.205" v="19"/>
        <pc:sldMkLst>
          <pc:docMk/>
          <pc:sldMk cId="3121556710" sldId="33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Lidewij Sekhuis" userId="88558ac2-7773-4c80-b540-754e9a9fdde7" providerId="ADAL" clId="{935EF6B9-8C5E-4D57-8BFC-3F456B5F9DA7}" dt="2023-04-17T09:42:35.205" v="19"/>
              <pc2:cmMkLst xmlns:pc2="http://schemas.microsoft.com/office/powerpoint/2019/9/main/command">
                <pc:docMk/>
                <pc:sldMk cId="3121556710" sldId="333"/>
                <pc2:cmMk id="{47F25B8D-86BD-4147-8D49-FAAEE7254E14}"/>
              </pc2:cmMkLst>
            </pc226:cmChg>
          </p:ext>
        </pc:extLst>
      </pc:sldChg>
      <pc:sldChg chg="addSp delSp modSp add del mod">
        <pc:chgData name="Lidewij Sekhuis" userId="88558ac2-7773-4c80-b540-754e9a9fdde7" providerId="ADAL" clId="{935EF6B9-8C5E-4D57-8BFC-3F456B5F9DA7}" dt="2023-04-24T12:03:03.158" v="125" actId="1076"/>
        <pc:sldMkLst>
          <pc:docMk/>
          <pc:sldMk cId="2030159592" sldId="945"/>
        </pc:sldMkLst>
        <pc:spChg chg="mod">
          <ac:chgData name="Lidewij Sekhuis" userId="88558ac2-7773-4c80-b540-754e9a9fdde7" providerId="ADAL" clId="{935EF6B9-8C5E-4D57-8BFC-3F456B5F9DA7}" dt="2023-04-24T11:51:16.546" v="88" actId="6549"/>
          <ac:spMkLst>
            <pc:docMk/>
            <pc:sldMk cId="2030159592" sldId="945"/>
            <ac:spMk id="3" creationId="{CF3B7C68-95D5-2723-6905-308276DEF269}"/>
          </ac:spMkLst>
        </pc:spChg>
        <pc:spChg chg="del">
          <ac:chgData name="Lidewij Sekhuis" userId="88558ac2-7773-4c80-b540-754e9a9fdde7" providerId="ADAL" clId="{935EF6B9-8C5E-4D57-8BFC-3F456B5F9DA7}" dt="2023-04-24T11:51:30.476" v="89" actId="478"/>
          <ac:spMkLst>
            <pc:docMk/>
            <pc:sldMk cId="2030159592" sldId="945"/>
            <ac:spMk id="5" creationId="{562175DD-4221-9D00-E04D-FB4148988DF4}"/>
          </ac:spMkLst>
        </pc:spChg>
        <pc:picChg chg="add mod">
          <ac:chgData name="Lidewij Sekhuis" userId="88558ac2-7773-4c80-b540-754e9a9fdde7" providerId="ADAL" clId="{935EF6B9-8C5E-4D57-8BFC-3F456B5F9DA7}" dt="2023-04-24T12:03:03.158" v="125" actId="1076"/>
          <ac:picMkLst>
            <pc:docMk/>
            <pc:sldMk cId="2030159592" sldId="945"/>
            <ac:picMk id="4" creationId="{A7728ABA-0ABC-EC19-A46A-3B9C0279EF19}"/>
          </ac:picMkLst>
        </pc:picChg>
      </pc:sldChg>
      <pc:sldChg chg="addSp delSp modSp add del mod">
        <pc:chgData name="Lidewij Sekhuis" userId="88558ac2-7773-4c80-b540-754e9a9fdde7" providerId="ADAL" clId="{935EF6B9-8C5E-4D57-8BFC-3F456B5F9DA7}" dt="2023-04-24T12:03:13.937" v="127"/>
        <pc:sldMkLst>
          <pc:docMk/>
          <pc:sldMk cId="395839349" sldId="946"/>
        </pc:sldMkLst>
        <pc:spChg chg="del">
          <ac:chgData name="Lidewij Sekhuis" userId="88558ac2-7773-4c80-b540-754e9a9fdde7" providerId="ADAL" clId="{935EF6B9-8C5E-4D57-8BFC-3F456B5F9DA7}" dt="2023-04-24T11:51:39.197" v="91" actId="478"/>
          <ac:spMkLst>
            <pc:docMk/>
            <pc:sldMk cId="395839349" sldId="946"/>
            <ac:spMk id="8" creationId="{173AA852-A81C-A411-381C-D27B844C9F26}"/>
          </ac:spMkLst>
        </pc:spChg>
        <pc:picChg chg="add mod">
          <ac:chgData name="Lidewij Sekhuis" userId="88558ac2-7773-4c80-b540-754e9a9fdde7" providerId="ADAL" clId="{935EF6B9-8C5E-4D57-8BFC-3F456B5F9DA7}" dt="2023-04-24T12:03:13.937" v="127"/>
          <ac:picMkLst>
            <pc:docMk/>
            <pc:sldMk cId="395839349" sldId="946"/>
            <ac:picMk id="2" creationId="{B7E67F3C-2F7D-F121-C073-6994931E8B76}"/>
          </ac:picMkLst>
        </pc:picChg>
      </pc:sldChg>
      <pc:sldChg chg="addSp delSp modSp add del mod addCm">
        <pc:chgData name="Lidewij Sekhuis" userId="88558ac2-7773-4c80-b540-754e9a9fdde7" providerId="ADAL" clId="{935EF6B9-8C5E-4D57-8BFC-3F456B5F9DA7}" dt="2023-04-24T12:03:11.312" v="126"/>
        <pc:sldMkLst>
          <pc:docMk/>
          <pc:sldMk cId="1752007864" sldId="949"/>
        </pc:sldMkLst>
        <pc:spChg chg="del">
          <ac:chgData name="Lidewij Sekhuis" userId="88558ac2-7773-4c80-b540-754e9a9fdde7" providerId="ADAL" clId="{935EF6B9-8C5E-4D57-8BFC-3F456B5F9DA7}" dt="2023-04-24T11:51:34.932" v="90" actId="478"/>
          <ac:spMkLst>
            <pc:docMk/>
            <pc:sldMk cId="1752007864" sldId="949"/>
            <ac:spMk id="2" creationId="{1316599B-8697-D39C-FA59-34B496D6E950}"/>
          </ac:spMkLst>
        </pc:spChg>
        <pc:picChg chg="add mod">
          <ac:chgData name="Lidewij Sekhuis" userId="88558ac2-7773-4c80-b540-754e9a9fdde7" providerId="ADAL" clId="{935EF6B9-8C5E-4D57-8BFC-3F456B5F9DA7}" dt="2023-04-24T12:03:11.312" v="126"/>
          <ac:picMkLst>
            <pc:docMk/>
            <pc:sldMk cId="1752007864" sldId="949"/>
            <ac:picMk id="3" creationId="{BB647A51-B8A4-7A87-0E6F-D7FFDE864B93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Lidewij Sekhuis" userId="88558ac2-7773-4c80-b540-754e9a9fdde7" providerId="ADAL" clId="{935EF6B9-8C5E-4D57-8BFC-3F456B5F9DA7}" dt="2023-04-24T11:59:08.253" v="104"/>
              <pc2:cmMkLst xmlns:pc2="http://schemas.microsoft.com/office/powerpoint/2019/9/main/command">
                <pc:docMk/>
                <pc:sldMk cId="1752007864" sldId="949"/>
                <pc2:cmMk id="{AD2014B3-4867-4A41-A1CF-672FA9CED620}"/>
              </pc2:cmMkLst>
            </pc226:cmChg>
          </p:ext>
        </pc:extLst>
      </pc:sldChg>
      <pc:sldChg chg="addSp delSp modSp add del mod">
        <pc:chgData name="Lidewij Sekhuis" userId="88558ac2-7773-4c80-b540-754e9a9fdde7" providerId="ADAL" clId="{935EF6B9-8C5E-4D57-8BFC-3F456B5F9DA7}" dt="2023-04-24T12:03:16.016" v="128"/>
        <pc:sldMkLst>
          <pc:docMk/>
          <pc:sldMk cId="2909305021" sldId="950"/>
        </pc:sldMkLst>
        <pc:spChg chg="del">
          <ac:chgData name="Lidewij Sekhuis" userId="88558ac2-7773-4c80-b540-754e9a9fdde7" providerId="ADAL" clId="{935EF6B9-8C5E-4D57-8BFC-3F456B5F9DA7}" dt="2023-04-24T11:51:44.052" v="92" actId="478"/>
          <ac:spMkLst>
            <pc:docMk/>
            <pc:sldMk cId="2909305021" sldId="950"/>
            <ac:spMk id="5" creationId="{A80561AC-EE7B-9532-E6B3-D52BCDF40FB7}"/>
          </ac:spMkLst>
        </pc:spChg>
        <pc:spChg chg="add mod">
          <ac:chgData name="Lidewij Sekhuis" userId="88558ac2-7773-4c80-b540-754e9a9fdde7" providerId="ADAL" clId="{935EF6B9-8C5E-4D57-8BFC-3F456B5F9DA7}" dt="2023-04-24T12:00:04.419" v="113" actId="20577"/>
          <ac:spMkLst>
            <pc:docMk/>
            <pc:sldMk cId="2909305021" sldId="950"/>
            <ac:spMk id="8" creationId="{7B751B25-36BD-BC13-3EE2-CAC804A54C2E}"/>
          </ac:spMkLst>
        </pc:spChg>
        <pc:picChg chg="add mod">
          <ac:chgData name="Lidewij Sekhuis" userId="88558ac2-7773-4c80-b540-754e9a9fdde7" providerId="ADAL" clId="{935EF6B9-8C5E-4D57-8BFC-3F456B5F9DA7}" dt="2023-04-24T12:03:16.016" v="128"/>
          <ac:picMkLst>
            <pc:docMk/>
            <pc:sldMk cId="2909305021" sldId="950"/>
            <ac:picMk id="9" creationId="{A5217B7F-600F-5363-F78F-D420E7E8DB7B}"/>
          </ac:picMkLst>
        </pc:picChg>
      </pc:sldChg>
      <pc:sldChg chg="addSp delSp modSp add del mod">
        <pc:chgData name="Lidewij Sekhuis" userId="88558ac2-7773-4c80-b540-754e9a9fdde7" providerId="ADAL" clId="{935EF6B9-8C5E-4D57-8BFC-3F456B5F9DA7}" dt="2023-04-24T12:03:17.448" v="129"/>
        <pc:sldMkLst>
          <pc:docMk/>
          <pc:sldMk cId="2384602600" sldId="951"/>
        </pc:sldMkLst>
        <pc:spChg chg="del">
          <ac:chgData name="Lidewij Sekhuis" userId="88558ac2-7773-4c80-b540-754e9a9fdde7" providerId="ADAL" clId="{935EF6B9-8C5E-4D57-8BFC-3F456B5F9DA7}" dt="2023-04-24T11:51:48.957" v="93" actId="478"/>
          <ac:spMkLst>
            <pc:docMk/>
            <pc:sldMk cId="2384602600" sldId="951"/>
            <ac:spMk id="4" creationId="{E2EE7B80-5ADC-9DC2-2304-D4F7EAA8E26A}"/>
          </ac:spMkLst>
        </pc:spChg>
        <pc:picChg chg="add mod">
          <ac:chgData name="Lidewij Sekhuis" userId="88558ac2-7773-4c80-b540-754e9a9fdde7" providerId="ADAL" clId="{935EF6B9-8C5E-4D57-8BFC-3F456B5F9DA7}" dt="2023-04-24T12:03:17.448" v="129"/>
          <ac:picMkLst>
            <pc:docMk/>
            <pc:sldMk cId="2384602600" sldId="951"/>
            <ac:picMk id="6" creationId="{26845877-A4E2-8526-E90E-79C6AF64829F}"/>
          </ac:picMkLst>
        </pc:picChg>
      </pc:sldChg>
      <pc:sldChg chg="addSp delSp modSp add del mod">
        <pc:chgData name="Lidewij Sekhuis" userId="88558ac2-7773-4c80-b540-754e9a9fdde7" providerId="ADAL" clId="{935EF6B9-8C5E-4D57-8BFC-3F456B5F9DA7}" dt="2023-04-24T12:03:20.767" v="130"/>
        <pc:sldMkLst>
          <pc:docMk/>
          <pc:sldMk cId="1843682792" sldId="952"/>
        </pc:sldMkLst>
        <pc:spChg chg="del">
          <ac:chgData name="Lidewij Sekhuis" userId="88558ac2-7773-4c80-b540-754e9a9fdde7" providerId="ADAL" clId="{935EF6B9-8C5E-4D57-8BFC-3F456B5F9DA7}" dt="2023-04-24T11:51:53.964" v="94" actId="478"/>
          <ac:spMkLst>
            <pc:docMk/>
            <pc:sldMk cId="1843682792" sldId="952"/>
            <ac:spMk id="2" creationId="{D3911304-11B5-E67F-5160-7BE4CCD6B786}"/>
          </ac:spMkLst>
        </pc:spChg>
        <pc:picChg chg="add mod">
          <ac:chgData name="Lidewij Sekhuis" userId="88558ac2-7773-4c80-b540-754e9a9fdde7" providerId="ADAL" clId="{935EF6B9-8C5E-4D57-8BFC-3F456B5F9DA7}" dt="2023-04-24T12:03:20.767" v="130"/>
          <ac:picMkLst>
            <pc:docMk/>
            <pc:sldMk cId="1843682792" sldId="952"/>
            <ac:picMk id="3" creationId="{0ECF7593-CC14-FE45-BC61-2FF82836C83D}"/>
          </ac:picMkLst>
        </pc:picChg>
      </pc:sldChg>
      <pc:sldChg chg="addSp delSp modSp add del mod addCm">
        <pc:chgData name="Lidewij Sekhuis" userId="88558ac2-7773-4c80-b540-754e9a9fdde7" providerId="ADAL" clId="{935EF6B9-8C5E-4D57-8BFC-3F456B5F9DA7}" dt="2023-04-24T12:03:23.027" v="131"/>
        <pc:sldMkLst>
          <pc:docMk/>
          <pc:sldMk cId="2161742606" sldId="953"/>
        </pc:sldMkLst>
        <pc:spChg chg="del mod">
          <ac:chgData name="Lidewij Sekhuis" userId="88558ac2-7773-4c80-b540-754e9a9fdde7" providerId="ADAL" clId="{935EF6B9-8C5E-4D57-8BFC-3F456B5F9DA7}" dt="2023-04-24T11:52:02.619" v="96" actId="478"/>
          <ac:spMkLst>
            <pc:docMk/>
            <pc:sldMk cId="2161742606" sldId="953"/>
            <ac:spMk id="3" creationId="{E96A27B3-6832-C88E-C2AB-975F8FB801F4}"/>
          </ac:spMkLst>
        </pc:spChg>
        <pc:picChg chg="add mod">
          <ac:chgData name="Lidewij Sekhuis" userId="88558ac2-7773-4c80-b540-754e9a9fdde7" providerId="ADAL" clId="{935EF6B9-8C5E-4D57-8BFC-3F456B5F9DA7}" dt="2023-04-24T12:03:23.027" v="131"/>
          <ac:picMkLst>
            <pc:docMk/>
            <pc:sldMk cId="2161742606" sldId="953"/>
            <ac:picMk id="2" creationId="{909468A4-1684-3884-2D84-1C34FA4A4DEF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Lidewij Sekhuis" userId="88558ac2-7773-4c80-b540-754e9a9fdde7" providerId="ADAL" clId="{935EF6B9-8C5E-4D57-8BFC-3F456B5F9DA7}" dt="2023-04-24T12:01:42.589" v="114"/>
              <pc2:cmMkLst xmlns:pc2="http://schemas.microsoft.com/office/powerpoint/2019/9/main/command">
                <pc:docMk/>
                <pc:sldMk cId="2161742606" sldId="953"/>
                <pc2:cmMk id="{21155A41-2291-4451-AD64-9E9898E06ADC}"/>
              </pc2:cmMkLst>
            </pc226:cmChg>
          </p:ext>
        </pc:extLst>
      </pc:sldChg>
      <pc:sldChg chg="delSp add del mod">
        <pc:chgData name="Lidewij Sekhuis" userId="88558ac2-7773-4c80-b540-754e9a9fdde7" providerId="ADAL" clId="{935EF6B9-8C5E-4D57-8BFC-3F456B5F9DA7}" dt="2023-04-24T11:52:08.780" v="97" actId="478"/>
        <pc:sldMkLst>
          <pc:docMk/>
          <pc:sldMk cId="4050868234" sldId="954"/>
        </pc:sldMkLst>
        <pc:spChg chg="del">
          <ac:chgData name="Lidewij Sekhuis" userId="88558ac2-7773-4c80-b540-754e9a9fdde7" providerId="ADAL" clId="{935EF6B9-8C5E-4D57-8BFC-3F456B5F9DA7}" dt="2023-04-24T11:52:08.780" v="97" actId="478"/>
          <ac:spMkLst>
            <pc:docMk/>
            <pc:sldMk cId="4050868234" sldId="954"/>
            <ac:spMk id="2" creationId="{9D377CC9-6F77-7BB5-B5BB-B4DC4323197A}"/>
          </ac:spMkLst>
        </pc:spChg>
      </pc:sldChg>
      <pc:sldChg chg="add del">
        <pc:chgData name="Lidewij Sekhuis" userId="88558ac2-7773-4c80-b540-754e9a9fdde7" providerId="ADAL" clId="{935EF6B9-8C5E-4D57-8BFC-3F456B5F9DA7}" dt="2023-04-24T11:55:03.104" v="99"/>
        <pc:sldMkLst>
          <pc:docMk/>
          <pc:sldMk cId="2206260561" sldId="955"/>
        </pc:sldMkLst>
      </pc:sldChg>
      <pc:sldChg chg="add del">
        <pc:chgData name="Lidewij Sekhuis" userId="88558ac2-7773-4c80-b540-754e9a9fdde7" providerId="ADAL" clId="{935EF6B9-8C5E-4D57-8BFC-3F456B5F9DA7}" dt="2023-04-24T12:02:53.184" v="123"/>
        <pc:sldMkLst>
          <pc:docMk/>
          <pc:sldMk cId="4294271719" sldId="955"/>
        </pc:sldMkLst>
      </pc:sldChg>
      <pc:sldChg chg="modSp mod">
        <pc:chgData name="Lidewij Sekhuis" userId="88558ac2-7773-4c80-b540-754e9a9fdde7" providerId="ADAL" clId="{935EF6B9-8C5E-4D57-8BFC-3F456B5F9DA7}" dt="2023-04-25T07:41:16.696" v="135" actId="1076"/>
        <pc:sldMkLst>
          <pc:docMk/>
          <pc:sldMk cId="485098349" sldId="956"/>
        </pc:sldMkLst>
        <pc:picChg chg="mod">
          <ac:chgData name="Lidewij Sekhuis" userId="88558ac2-7773-4c80-b540-754e9a9fdde7" providerId="ADAL" clId="{935EF6B9-8C5E-4D57-8BFC-3F456B5F9DA7}" dt="2023-04-25T07:41:16.696" v="135" actId="1076"/>
          <ac:picMkLst>
            <pc:docMk/>
            <pc:sldMk cId="485098349" sldId="956"/>
            <ac:picMk id="13" creationId="{907D2EE5-51F3-8308-3630-A7522A86526B}"/>
          </ac:picMkLst>
        </pc:picChg>
      </pc:sldChg>
      <pc:sldChg chg="add del">
        <pc:chgData name="Lidewij Sekhuis" userId="88558ac2-7773-4c80-b540-754e9a9fdde7" providerId="ADAL" clId="{935EF6B9-8C5E-4D57-8BFC-3F456B5F9DA7}" dt="2023-04-24T11:55:03.104" v="99"/>
        <pc:sldMkLst>
          <pc:docMk/>
          <pc:sldMk cId="3012227263" sldId="956"/>
        </pc:sldMkLst>
      </pc:sldChg>
      <pc:sldChg chg="add del">
        <pc:chgData name="Lidewij Sekhuis" userId="88558ac2-7773-4c80-b540-754e9a9fdde7" providerId="ADAL" clId="{935EF6B9-8C5E-4D57-8BFC-3F456B5F9DA7}" dt="2023-04-24T11:55:03.104" v="99"/>
        <pc:sldMkLst>
          <pc:docMk/>
          <pc:sldMk cId="1852623999" sldId="957"/>
        </pc:sldMkLst>
      </pc:sldChg>
      <pc:sldChg chg="add del">
        <pc:chgData name="Lidewij Sekhuis" userId="88558ac2-7773-4c80-b540-754e9a9fdde7" providerId="ADAL" clId="{935EF6B9-8C5E-4D57-8BFC-3F456B5F9DA7}" dt="2023-04-24T11:55:03.104" v="99"/>
        <pc:sldMkLst>
          <pc:docMk/>
          <pc:sldMk cId="1007743964" sldId="958"/>
        </pc:sldMkLst>
      </pc:sldChg>
      <pc:sldChg chg="modSp modNotesTx">
        <pc:chgData name="Lidewij Sekhuis" userId="88558ac2-7773-4c80-b540-754e9a9fdde7" providerId="ADAL" clId="{935EF6B9-8C5E-4D57-8BFC-3F456B5F9DA7}" dt="2023-04-25T19:11:08.953" v="137" actId="6549"/>
        <pc:sldMkLst>
          <pc:docMk/>
          <pc:sldMk cId="2452803490" sldId="959"/>
        </pc:sldMkLst>
        <pc:picChg chg="mod">
          <ac:chgData name="Lidewij Sekhuis" userId="88558ac2-7773-4c80-b540-754e9a9fdde7" providerId="ADAL" clId="{935EF6B9-8C5E-4D57-8BFC-3F456B5F9DA7}" dt="2023-04-25T19:05:52.531" v="136"/>
          <ac:picMkLst>
            <pc:docMk/>
            <pc:sldMk cId="2452803490" sldId="959"/>
            <ac:picMk id="19" creationId="{47AF017E-B290-EA83-0D88-61683FD2C55C}"/>
          </ac:picMkLst>
        </pc:picChg>
      </pc:sldChg>
      <pc:sldChg chg="add del">
        <pc:chgData name="Lidewij Sekhuis" userId="88558ac2-7773-4c80-b540-754e9a9fdde7" providerId="ADAL" clId="{935EF6B9-8C5E-4D57-8BFC-3F456B5F9DA7}" dt="2023-04-24T11:55:03.104" v="99"/>
        <pc:sldMkLst>
          <pc:docMk/>
          <pc:sldMk cId="4051589020" sldId="959"/>
        </pc:sldMkLst>
      </pc:sldChg>
      <pc:sldChg chg="addSp modSp mod modNotesTx">
        <pc:chgData name="Lidewij Sekhuis" userId="88558ac2-7773-4c80-b540-754e9a9fdde7" providerId="ADAL" clId="{935EF6B9-8C5E-4D57-8BFC-3F456B5F9DA7}" dt="2023-05-02T09:44:50.832" v="178" actId="255"/>
        <pc:sldMkLst>
          <pc:docMk/>
          <pc:sldMk cId="3511856952" sldId="960"/>
        </pc:sldMkLst>
        <pc:spChg chg="add mod">
          <ac:chgData name="Lidewij Sekhuis" userId="88558ac2-7773-4c80-b540-754e9a9fdde7" providerId="ADAL" clId="{935EF6B9-8C5E-4D57-8BFC-3F456B5F9DA7}" dt="2023-05-02T09:44:50.832" v="178" actId="255"/>
          <ac:spMkLst>
            <pc:docMk/>
            <pc:sldMk cId="3511856952" sldId="960"/>
            <ac:spMk id="2" creationId="{869B05C6-69BF-1FEE-4828-296DA9597E0A}"/>
          </ac:spMkLst>
        </pc:spChg>
        <pc:spChg chg="mod">
          <ac:chgData name="Lidewij Sekhuis" userId="88558ac2-7773-4c80-b540-754e9a9fdde7" providerId="ADAL" clId="{935EF6B9-8C5E-4D57-8BFC-3F456B5F9DA7}" dt="2023-05-02T09:43:49.393" v="174" actId="1076"/>
          <ac:spMkLst>
            <pc:docMk/>
            <pc:sldMk cId="3511856952" sldId="960"/>
            <ac:spMk id="4" creationId="{9161922D-05C7-980B-86EE-BCDB0059076B}"/>
          </ac:spMkLst>
        </pc:spChg>
        <pc:picChg chg="mod">
          <ac:chgData name="Lidewij Sekhuis" userId="88558ac2-7773-4c80-b540-754e9a9fdde7" providerId="ADAL" clId="{935EF6B9-8C5E-4D57-8BFC-3F456B5F9DA7}" dt="2023-05-02T09:43:49.393" v="174" actId="1076"/>
          <ac:picMkLst>
            <pc:docMk/>
            <pc:sldMk cId="3511856952" sldId="960"/>
            <ac:picMk id="8" creationId="{44DB239A-3159-C5AB-6868-C94898D1DB75}"/>
          </ac:picMkLst>
        </pc:picChg>
        <pc:picChg chg="mod">
          <ac:chgData name="Lidewij Sekhuis" userId="88558ac2-7773-4c80-b540-754e9a9fdde7" providerId="ADAL" clId="{935EF6B9-8C5E-4D57-8BFC-3F456B5F9DA7}" dt="2023-05-02T09:43:49.393" v="174" actId="1076"/>
          <ac:picMkLst>
            <pc:docMk/>
            <pc:sldMk cId="3511856952" sldId="960"/>
            <ac:picMk id="20" creationId="{A87DC489-08B5-DB56-A99E-707CF16D0AD4}"/>
          </ac:picMkLst>
        </pc:picChg>
        <pc:picChg chg="mod ord">
          <ac:chgData name="Lidewij Sekhuis" userId="88558ac2-7773-4c80-b540-754e9a9fdde7" providerId="ADAL" clId="{935EF6B9-8C5E-4D57-8BFC-3F456B5F9DA7}" dt="2023-05-02T09:43:49.393" v="174" actId="1076"/>
          <ac:picMkLst>
            <pc:docMk/>
            <pc:sldMk cId="3511856952" sldId="960"/>
            <ac:picMk id="30" creationId="{84FF487A-0D7C-4B78-F517-FE86218EDB90}"/>
          </ac:picMkLst>
        </pc:picChg>
      </pc:sldChg>
      <pc:sldChg chg="add del">
        <pc:chgData name="Lidewij Sekhuis" userId="88558ac2-7773-4c80-b540-754e9a9fdde7" providerId="ADAL" clId="{935EF6B9-8C5E-4D57-8BFC-3F456B5F9DA7}" dt="2023-04-24T11:55:03.104" v="99"/>
        <pc:sldMkLst>
          <pc:docMk/>
          <pc:sldMk cId="4155214378" sldId="960"/>
        </pc:sldMkLst>
      </pc:sldChg>
      <pc:sldChg chg="add del">
        <pc:chgData name="Lidewij Sekhuis" userId="88558ac2-7773-4c80-b540-754e9a9fdde7" providerId="ADAL" clId="{935EF6B9-8C5E-4D57-8BFC-3F456B5F9DA7}" dt="2023-04-24T11:55:03.104" v="99"/>
        <pc:sldMkLst>
          <pc:docMk/>
          <pc:sldMk cId="1510526956" sldId="961"/>
        </pc:sldMkLst>
      </pc:sldChg>
      <pc:sldChg chg="modNotesTx">
        <pc:chgData name="Lidewij Sekhuis" userId="88558ac2-7773-4c80-b540-754e9a9fdde7" providerId="ADAL" clId="{935EF6B9-8C5E-4D57-8BFC-3F456B5F9DA7}" dt="2023-04-25T19:13:36.538" v="139" actId="6549"/>
        <pc:sldMkLst>
          <pc:docMk/>
          <pc:sldMk cId="1514763399" sldId="961"/>
        </pc:sldMkLst>
      </pc:sldChg>
      <pc:sldChg chg="add del">
        <pc:chgData name="Lidewij Sekhuis" userId="88558ac2-7773-4c80-b540-754e9a9fdde7" providerId="ADAL" clId="{935EF6B9-8C5E-4D57-8BFC-3F456B5F9DA7}" dt="2023-04-24T11:55:03.104" v="99"/>
        <pc:sldMkLst>
          <pc:docMk/>
          <pc:sldMk cId="3102078975" sldId="96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AB195D29-D591-C0B8-7F1D-90ED3F9A63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F61C5C8-9ACD-58CB-FE22-8D1BAE4688A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BC7B29-ED7C-4BA6-B275-A86B647164A8}" type="datetimeFigureOut">
              <a:rPr lang="nl-NL" smtClean="0"/>
              <a:t>20-3-2024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461B939-0ECF-2555-28A4-CF8F0A6F060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574B1B3-6297-4428-D4CA-75857B18796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F56C1C-DC0F-4348-A689-DBBA20ED3EE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86206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C2267E-9D9C-4BF3-AAE6-8962DCBD2978}" type="datetimeFigureOut">
              <a:rPr lang="nl-NL" smtClean="0"/>
              <a:t>20-3-2024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3A5D8D-C1EF-49DA-9459-89BAFE8B87C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7219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0" indent="-285750">
              <a:buFontTx/>
              <a:buChar char="-"/>
            </a:pPr>
            <a:endParaRPr lang="nl-NL" sz="1800" dirty="0">
              <a:effectLst/>
              <a:latin typeface="Segoe UI" panose="020B0502040204020203" pitchFamily="34" charset="0"/>
            </a:endParaRPr>
          </a:p>
          <a:p>
            <a:pPr marL="285750" lvl="0" indent="-285750">
              <a:buFontTx/>
              <a:buChar char="-"/>
            </a:pPr>
            <a:endParaRPr lang="nl-NL" sz="1800" dirty="0">
              <a:effectLst/>
              <a:latin typeface="Segoe UI" panose="020B0502040204020203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3A5D8D-C1EF-49DA-9459-89BAFE8B87C7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4771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Probleem bij grote diversiteit van inhalatoren:</a:t>
            </a:r>
          </a:p>
          <a:p>
            <a:pPr marL="343483" indent="-343483">
              <a:buFont typeface="Arial" panose="020B0604020202020204" pitchFamily="34" charset="0"/>
              <a:buChar char="•"/>
            </a:pPr>
            <a:r>
              <a:rPr lang="nl-NL" dirty="0"/>
              <a:t>Professionals/voorschrijvers zien door de bomen het bos niet meer en kennen niet alle inhalatoren waardoor de inhalatie instructie te kort schiet</a:t>
            </a:r>
          </a:p>
          <a:p>
            <a:pPr marL="343483" indent="-343483">
              <a:buFont typeface="Arial" panose="020B0604020202020204" pitchFamily="34" charset="0"/>
              <a:buChar char="•"/>
            </a:pPr>
            <a:r>
              <a:rPr lang="nl-NL" dirty="0"/>
              <a:t>Patiënten krijgen verschillende inhalatoren die niet bij elkaar passen, waardoor ze  de verschillende technieken door elkaar halen.</a:t>
            </a:r>
          </a:p>
          <a:p>
            <a:pPr marL="343483" indent="-343483">
              <a:buFont typeface="Arial" panose="020B0604020202020204" pitchFamily="34" charset="0"/>
              <a:buChar char="•"/>
            </a:pPr>
            <a:r>
              <a:rPr lang="nl-NL" dirty="0"/>
              <a:t>Er wordt te vaak gewisseld van type inhalator</a:t>
            </a:r>
          </a:p>
          <a:p>
            <a:pPr marL="343483" indent="-343483">
              <a:buFont typeface="Arial" panose="020B0604020202020204" pitchFamily="34" charset="0"/>
              <a:buChar char="•"/>
            </a:pPr>
            <a:r>
              <a:rPr lang="nl-NL" dirty="0"/>
              <a:t>70-90% van de patiënten maken fouten bij het inhaleren door verkeerde techniek, hierdoor werkt het medicijn minder en daalt de therapietrouw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altLang="nl-NL" dirty="0">
              <a:latin typeface="Arial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altLang="nl-NL" dirty="0">
              <a:latin typeface="Arial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A6C794-2D68-4871-B6B7-C968AC02B4D5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0257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0" indent="-285750">
              <a:buFontTx/>
              <a:buChar char="-"/>
            </a:pPr>
            <a:endParaRPr lang="nl-NL" sz="1800" dirty="0">
              <a:effectLst/>
              <a:latin typeface="Segoe UI" panose="020B0502040204020203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3A5D8D-C1EF-49DA-9459-89BAFE8B87C7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8969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0" indent="-285750">
              <a:buFontTx/>
              <a:buChar char="-"/>
            </a:pPr>
            <a:endParaRPr lang="nl-NL" sz="1800">
              <a:effectLst/>
              <a:latin typeface="Segoe UI" panose="020B0502040204020203" pitchFamily="34" charset="0"/>
            </a:endParaRPr>
          </a:p>
          <a:p>
            <a:pPr marL="0" lvl="0" indent="0">
              <a:buFontTx/>
              <a:buNone/>
            </a:pPr>
            <a:r>
              <a:rPr lang="nl-NL" sz="1800">
                <a:effectLst/>
                <a:latin typeface="Segoe UI" panose="020B0502040204020203" pitchFamily="34" charset="0"/>
              </a:rPr>
              <a:t>Even naar de cijfers kijken!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3A5D8D-C1EF-49DA-9459-89BAFE8B87C7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317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goedinhaleren.nl/" TargetMode="External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tekst 4"/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1091682"/>
            <a:ext cx="11088000" cy="521731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sz="4800" b="1" baseline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ctr">
              <a:spcBef>
                <a:spcPts val="0"/>
              </a:spcBef>
              <a:buNone/>
              <a:defRPr sz="280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0" indent="0" algn="ctr">
              <a:lnSpc>
                <a:spcPct val="100000"/>
              </a:lnSpc>
              <a:spcBef>
                <a:spcPts val="1200"/>
              </a:spcBef>
              <a:buNone/>
              <a:defRPr i="1">
                <a:latin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nl-NL"/>
              <a:t>Inspring 0: Titel</a:t>
            </a:r>
          </a:p>
          <a:p>
            <a:pPr lvl="1"/>
            <a:r>
              <a:rPr lang="nl-NL"/>
              <a:t>Inspring 1: sub titel</a:t>
            </a:r>
          </a:p>
          <a:p>
            <a:pPr lvl="2"/>
            <a:r>
              <a:rPr lang="nl-NL"/>
              <a:t>Inspring 2: Auteursnaam</a:t>
            </a:r>
          </a:p>
        </p:txBody>
      </p:sp>
    </p:spTree>
    <p:extLst>
      <p:ext uri="{BB962C8B-B14F-4D97-AF65-F5344CB8AC3E}">
        <p14:creationId xmlns:p14="http://schemas.microsoft.com/office/powerpoint/2010/main" val="3866522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+ Sfeerbeeld 1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990DCBA-8EA9-D29E-A995-ED12EED693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76850" y="1132121"/>
            <a:ext cx="6365810" cy="6322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sz="3000" b="1" baseline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nl-NL"/>
              <a:t>Inspring 0: Titel</a:t>
            </a:r>
          </a:p>
        </p:txBody>
      </p:sp>
      <p:sp>
        <p:nvSpPr>
          <p:cNvPr id="4" name="Tijdelijke aanduiding voor afbeelding 2">
            <a:extLst>
              <a:ext uri="{FF2B5EF4-FFF2-40B4-BE49-F238E27FC236}">
                <a16:creationId xmlns:a16="http://schemas.microsoft.com/office/drawing/2014/main" id="{DA655A6E-EABB-3816-4AE6-66CA6850124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1137726"/>
            <a:ext cx="5085181" cy="5720274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8" name="Tijdelijke aanduiding voor tekst 2">
            <a:extLst>
              <a:ext uri="{FF2B5EF4-FFF2-40B4-BE49-F238E27FC236}">
                <a16:creationId xmlns:a16="http://schemas.microsoft.com/office/drawing/2014/main" id="{B4C524F0-ED30-8603-2117-AEFC281B312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76850" y="1782392"/>
            <a:ext cx="6365810" cy="443094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 marL="266700" indent="-266700">
              <a:lnSpc>
                <a:spcPct val="100000"/>
              </a:lnSpc>
              <a:buFont typeface="Arial" panose="020B0604020202020204" pitchFamily="34" charset="0"/>
              <a:buChar char="•"/>
              <a:defRPr/>
            </a:lvl3pPr>
            <a:lvl4pPr marL="541338" indent="-274638">
              <a:lnSpc>
                <a:spcPct val="100000"/>
              </a:lnSpc>
              <a:buFont typeface="Arial" panose="020B0604020202020204" pitchFamily="34" charset="0"/>
              <a:buChar char="•"/>
              <a:defRPr/>
            </a:lvl4pPr>
            <a:lvl5pPr marL="808038" indent="-266700">
              <a:lnSpc>
                <a:spcPct val="100000"/>
              </a:lnSpc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363616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Sfeerbeeld 1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21CC8D97-5D9D-4CB6-7271-6685E26FEB6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741159" y="1137726"/>
            <a:ext cx="2450840" cy="5720274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10" name="Tijdelijke aanduiding voor tekst 4">
            <a:extLst>
              <a:ext uri="{FF2B5EF4-FFF2-40B4-BE49-F238E27FC236}">
                <a16:creationId xmlns:a16="http://schemas.microsoft.com/office/drawing/2014/main" id="{B386BC9E-AAA3-C2C5-E71C-7B62BF5CF9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1132121"/>
            <a:ext cx="9051675" cy="6322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sz="3000" b="1" baseline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nl-NL"/>
              <a:t>Inspring 0: Titel</a:t>
            </a:r>
          </a:p>
        </p:txBody>
      </p:sp>
      <p:sp>
        <p:nvSpPr>
          <p:cNvPr id="2" name="Tijdelijke aanduiding voor tekst 2">
            <a:extLst>
              <a:ext uri="{FF2B5EF4-FFF2-40B4-BE49-F238E27FC236}">
                <a16:creationId xmlns:a16="http://schemas.microsoft.com/office/drawing/2014/main" id="{6C8DEB24-2519-BD9D-98AC-E5CFC91145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" y="1782392"/>
            <a:ext cx="9051674" cy="443094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 marL="266700" indent="-266700">
              <a:lnSpc>
                <a:spcPct val="100000"/>
              </a:lnSpc>
              <a:buFont typeface="Arial" panose="020B0604020202020204" pitchFamily="34" charset="0"/>
              <a:buChar char="•"/>
              <a:defRPr/>
            </a:lvl3pPr>
            <a:lvl4pPr marL="541338" indent="-274638">
              <a:lnSpc>
                <a:spcPct val="100000"/>
              </a:lnSpc>
              <a:buFont typeface="Arial" panose="020B0604020202020204" pitchFamily="34" charset="0"/>
              <a:buChar char="•"/>
              <a:defRPr/>
            </a:lvl4pPr>
            <a:lvl5pPr marL="808038" indent="-266700">
              <a:lnSpc>
                <a:spcPct val="100000"/>
              </a:lnSpc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686128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Sfeerbeeld 1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990DCBA-8EA9-D29E-A995-ED12EED693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84580" y="1132121"/>
            <a:ext cx="9049480" cy="6322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sz="3000" b="1" baseline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nl-NL"/>
              <a:t>Inspring 0: Titel</a:t>
            </a:r>
          </a:p>
        </p:txBody>
      </p:sp>
      <p:sp>
        <p:nvSpPr>
          <p:cNvPr id="4" name="Tijdelijke aanduiding voor afbeelding 2">
            <a:extLst>
              <a:ext uri="{FF2B5EF4-FFF2-40B4-BE49-F238E27FC236}">
                <a16:creationId xmlns:a16="http://schemas.microsoft.com/office/drawing/2014/main" id="{8814800D-A8A7-DFE8-6078-96D082C40C0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1137726"/>
            <a:ext cx="2450840" cy="5720274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8" name="Tijdelijke aanduiding voor tekst 2">
            <a:extLst>
              <a:ext uri="{FF2B5EF4-FFF2-40B4-BE49-F238E27FC236}">
                <a16:creationId xmlns:a16="http://schemas.microsoft.com/office/drawing/2014/main" id="{8E58050E-D9E5-8446-8760-A34D767C59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82386" y="1782392"/>
            <a:ext cx="9051674" cy="443094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 marL="266700" indent="-266700">
              <a:lnSpc>
                <a:spcPct val="100000"/>
              </a:lnSpc>
              <a:buFont typeface="Arial" panose="020B0604020202020204" pitchFamily="34" charset="0"/>
              <a:buChar char="•"/>
              <a:defRPr/>
            </a:lvl3pPr>
            <a:lvl4pPr marL="541338" indent="-274638">
              <a:lnSpc>
                <a:spcPct val="100000"/>
              </a:lnSpc>
              <a:buFont typeface="Arial" panose="020B0604020202020204" pitchFamily="34" charset="0"/>
              <a:buChar char="•"/>
              <a:defRPr/>
            </a:lvl4pPr>
            <a:lvl5pPr marL="808038" indent="-266700">
              <a:lnSpc>
                <a:spcPct val="100000"/>
              </a:lnSpc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4048999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Icon car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18696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+ Icon car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: afgeronde hoeken 8">
            <a:extLst>
              <a:ext uri="{FF2B5EF4-FFF2-40B4-BE49-F238E27FC236}">
                <a16:creationId xmlns:a16="http://schemas.microsoft.com/office/drawing/2014/main" id="{BAEF1F2E-8882-7E75-126B-08FBC47025D3}"/>
              </a:ext>
            </a:extLst>
          </p:cNvPr>
          <p:cNvSpPr/>
          <p:nvPr userDrawn="1"/>
        </p:nvSpPr>
        <p:spPr>
          <a:xfrm>
            <a:off x="540001" y="2207461"/>
            <a:ext cx="11087999" cy="4139999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jdelijke aanduiding voor tekst 9"/>
          <p:cNvSpPr>
            <a:spLocks noGrp="1"/>
          </p:cNvSpPr>
          <p:nvPr>
            <p:ph type="body" sz="quarter" idx="25" hasCustomPrompt="1"/>
          </p:nvPr>
        </p:nvSpPr>
        <p:spPr>
          <a:xfrm>
            <a:off x="5735998" y="1852654"/>
            <a:ext cx="720000" cy="7200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none" anchor="ctr"/>
          <a:lstStyle>
            <a:lvl1pPr algn="ctr">
              <a:lnSpc>
                <a:spcPts val="4400"/>
              </a:lnSpc>
              <a:spcAft>
                <a:spcPts val="0"/>
              </a:spcAft>
              <a:defRPr sz="3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1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6347460"/>
            <a:ext cx="11112000" cy="510540"/>
          </a:xfrm>
          <a:prstGeom prst="rect">
            <a:avLst/>
          </a:prstGeom>
        </p:spPr>
        <p:txBody>
          <a:bodyPr/>
          <a:lstStyle>
            <a:lvl1pPr>
              <a:defRPr sz="1200" i="1" baseline="0"/>
            </a:lvl1pPr>
          </a:lstStyle>
          <a:p>
            <a:pPr lvl="0"/>
            <a:r>
              <a:rPr lang="nl-NL"/>
              <a:t>Bron: </a:t>
            </a:r>
          </a:p>
        </p:txBody>
      </p:sp>
      <p:sp>
        <p:nvSpPr>
          <p:cNvPr id="2" name="Tijdelijke aanduiding voor tekst 4">
            <a:extLst>
              <a:ext uri="{FF2B5EF4-FFF2-40B4-BE49-F238E27FC236}">
                <a16:creationId xmlns:a16="http://schemas.microsoft.com/office/drawing/2014/main" id="{401B1E4A-A194-A5A4-B8FC-82A036319E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1137726"/>
            <a:ext cx="11088000" cy="62660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sz="3000" b="1" baseline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nl-NL"/>
              <a:t>Inspring 0: Titel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0019722-32D1-28F4-29FA-1D252F011C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3630" y="2777706"/>
            <a:ext cx="10645157" cy="319177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 marL="266700" indent="-266700">
              <a:lnSpc>
                <a:spcPct val="100000"/>
              </a:lnSpc>
              <a:buFont typeface="Arial" panose="020B0604020202020204" pitchFamily="34" charset="0"/>
              <a:buChar char="•"/>
              <a:defRPr/>
            </a:lvl3pPr>
            <a:lvl4pPr marL="541338" indent="-274638">
              <a:lnSpc>
                <a:spcPct val="100000"/>
              </a:lnSpc>
              <a:buFont typeface="Arial" panose="020B0604020202020204" pitchFamily="34" charset="0"/>
              <a:buChar char="•"/>
              <a:defRPr/>
            </a:lvl4pPr>
            <a:lvl5pPr marL="808038" indent="-266700">
              <a:lnSpc>
                <a:spcPct val="100000"/>
              </a:lnSpc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9897795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Icon car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hoek: afgeronde hoeken 13">
            <a:extLst>
              <a:ext uri="{FF2B5EF4-FFF2-40B4-BE49-F238E27FC236}">
                <a16:creationId xmlns:a16="http://schemas.microsoft.com/office/drawing/2014/main" id="{595D2EBC-4878-0585-B5F2-10A1EC25A779}"/>
              </a:ext>
            </a:extLst>
          </p:cNvPr>
          <p:cNvSpPr/>
          <p:nvPr userDrawn="1"/>
        </p:nvSpPr>
        <p:spPr>
          <a:xfrm>
            <a:off x="6432002" y="2169175"/>
            <a:ext cx="5220000" cy="4139999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ijdelijke aanduiding voor tekst 2">
            <a:extLst>
              <a:ext uri="{FF2B5EF4-FFF2-40B4-BE49-F238E27FC236}">
                <a16:creationId xmlns:a16="http://schemas.microsoft.com/office/drawing/2014/main" id="{CB7D6721-3999-5ED3-FEFE-B52CF8929DD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685632" y="2739422"/>
            <a:ext cx="4753155" cy="319177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 marL="266700" indent="-266700">
              <a:lnSpc>
                <a:spcPct val="100000"/>
              </a:lnSpc>
              <a:buFont typeface="Arial" panose="020B0604020202020204" pitchFamily="34" charset="0"/>
              <a:buChar char="•"/>
              <a:defRPr/>
            </a:lvl3pPr>
            <a:lvl4pPr marL="541338" indent="-274638">
              <a:lnSpc>
                <a:spcPct val="100000"/>
              </a:lnSpc>
              <a:buFont typeface="Arial" panose="020B0604020202020204" pitchFamily="34" charset="0"/>
              <a:buChar char="•"/>
              <a:defRPr/>
            </a:lvl4pPr>
            <a:lvl5pPr marL="808038" indent="-266700">
              <a:lnSpc>
                <a:spcPct val="100000"/>
              </a:lnSpc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9" name="Rechthoek: afgeronde hoeken 8">
            <a:extLst>
              <a:ext uri="{FF2B5EF4-FFF2-40B4-BE49-F238E27FC236}">
                <a16:creationId xmlns:a16="http://schemas.microsoft.com/office/drawing/2014/main" id="{BAEF1F2E-8882-7E75-126B-08FBC47025D3}"/>
              </a:ext>
            </a:extLst>
          </p:cNvPr>
          <p:cNvSpPr/>
          <p:nvPr userDrawn="1"/>
        </p:nvSpPr>
        <p:spPr>
          <a:xfrm>
            <a:off x="540000" y="2207459"/>
            <a:ext cx="5220000" cy="4139999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jdelijke aanduiding voor tekst 2">
            <a:extLst>
              <a:ext uri="{FF2B5EF4-FFF2-40B4-BE49-F238E27FC236}">
                <a16:creationId xmlns:a16="http://schemas.microsoft.com/office/drawing/2014/main" id="{F758FEAD-BA65-14A9-BBCA-640B65F5B7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3630" y="2777706"/>
            <a:ext cx="4753155" cy="319177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 marL="266700" indent="-266700">
              <a:lnSpc>
                <a:spcPct val="100000"/>
              </a:lnSpc>
              <a:buFont typeface="Arial" panose="020B0604020202020204" pitchFamily="34" charset="0"/>
              <a:buChar char="•"/>
              <a:defRPr/>
            </a:lvl3pPr>
            <a:lvl4pPr marL="541338" indent="-274638">
              <a:lnSpc>
                <a:spcPct val="100000"/>
              </a:lnSpc>
              <a:buFont typeface="Arial" panose="020B0604020202020204" pitchFamily="34" charset="0"/>
              <a:buChar char="•"/>
              <a:defRPr/>
            </a:lvl4pPr>
            <a:lvl5pPr marL="808038" indent="-266700">
              <a:lnSpc>
                <a:spcPct val="100000"/>
              </a:lnSpc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Tijdelijke aanduiding voor tekst 9"/>
          <p:cNvSpPr>
            <a:spLocks noGrp="1"/>
          </p:cNvSpPr>
          <p:nvPr>
            <p:ph type="body" sz="quarter" idx="25" hasCustomPrompt="1"/>
          </p:nvPr>
        </p:nvSpPr>
        <p:spPr>
          <a:xfrm>
            <a:off x="2790000" y="1852654"/>
            <a:ext cx="720000" cy="7200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none" anchor="ctr"/>
          <a:lstStyle>
            <a:lvl1pPr algn="ctr">
              <a:lnSpc>
                <a:spcPts val="4400"/>
              </a:lnSpc>
              <a:spcAft>
                <a:spcPts val="0"/>
              </a:spcAft>
              <a:defRPr sz="3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26" hasCustomPrompt="1"/>
          </p:nvPr>
        </p:nvSpPr>
        <p:spPr>
          <a:xfrm>
            <a:off x="8711400" y="1847460"/>
            <a:ext cx="720000" cy="72000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wrap="none" anchor="ctr"/>
          <a:lstStyle>
            <a:lvl1pPr algn="ctr">
              <a:lnSpc>
                <a:spcPts val="4400"/>
              </a:lnSpc>
              <a:spcAft>
                <a:spcPts val="0"/>
              </a:spcAft>
              <a:defRPr sz="3600">
                <a:solidFill>
                  <a:schemeClr val="bg1"/>
                </a:solidFill>
                <a:latin typeface="E-WISE-iconfont" pitchFamily="2" charset="0"/>
              </a:defRPr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1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6347460"/>
            <a:ext cx="11112000" cy="510540"/>
          </a:xfrm>
          <a:prstGeom prst="rect">
            <a:avLst/>
          </a:prstGeom>
        </p:spPr>
        <p:txBody>
          <a:bodyPr/>
          <a:lstStyle>
            <a:lvl1pPr>
              <a:defRPr sz="1200" i="1" baseline="0"/>
            </a:lvl1pPr>
          </a:lstStyle>
          <a:p>
            <a:pPr lvl="0"/>
            <a:r>
              <a:rPr lang="nl-NL"/>
              <a:t>Bron: </a:t>
            </a:r>
          </a:p>
        </p:txBody>
      </p:sp>
      <p:sp>
        <p:nvSpPr>
          <p:cNvPr id="2" name="Tijdelijke aanduiding voor tekst 4">
            <a:extLst>
              <a:ext uri="{FF2B5EF4-FFF2-40B4-BE49-F238E27FC236}">
                <a16:creationId xmlns:a16="http://schemas.microsoft.com/office/drawing/2014/main" id="{401B1E4A-A194-A5A4-B8FC-82A036319E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1137726"/>
            <a:ext cx="11088000" cy="62660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sz="3000" b="1" baseline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nl-NL"/>
              <a:t>Inspring 0: Titel</a:t>
            </a:r>
          </a:p>
        </p:txBody>
      </p:sp>
    </p:spTree>
    <p:extLst>
      <p:ext uri="{BB962C8B-B14F-4D97-AF65-F5344CB8AC3E}">
        <p14:creationId xmlns:p14="http://schemas.microsoft.com/office/powerpoint/2010/main" val="37723992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Icon car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EBC663BD-F585-A5DE-5E36-B2ECEFA9ABDA}"/>
              </a:ext>
            </a:extLst>
          </p:cNvPr>
          <p:cNvSpPr/>
          <p:nvPr userDrawn="1"/>
        </p:nvSpPr>
        <p:spPr>
          <a:xfrm>
            <a:off x="8208000" y="2215347"/>
            <a:ext cx="3420000" cy="4139999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jdelijke aanduiding voor tekst 2">
            <a:extLst>
              <a:ext uri="{FF2B5EF4-FFF2-40B4-BE49-F238E27FC236}">
                <a16:creationId xmlns:a16="http://schemas.microsoft.com/office/drawing/2014/main" id="{27F37017-3C39-BED8-9683-D558D720E08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358119" y="2785594"/>
            <a:ext cx="3114136" cy="319177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 marL="266700" indent="-266700">
              <a:lnSpc>
                <a:spcPct val="100000"/>
              </a:lnSpc>
              <a:buFont typeface="Arial" panose="020B0604020202020204" pitchFamily="34" charset="0"/>
              <a:buChar char="•"/>
              <a:defRPr/>
            </a:lvl3pPr>
            <a:lvl4pPr marL="541338" indent="-274638">
              <a:lnSpc>
                <a:spcPct val="100000"/>
              </a:lnSpc>
              <a:buFont typeface="Arial" panose="020B0604020202020204" pitchFamily="34" charset="0"/>
              <a:buChar char="•"/>
              <a:defRPr/>
            </a:lvl4pPr>
            <a:lvl5pPr marL="808038" indent="-266700">
              <a:lnSpc>
                <a:spcPct val="100000"/>
              </a:lnSpc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8D6D7468-6473-D5F6-335F-032F0C6D0E74}"/>
              </a:ext>
            </a:extLst>
          </p:cNvPr>
          <p:cNvSpPr/>
          <p:nvPr userDrawn="1"/>
        </p:nvSpPr>
        <p:spPr>
          <a:xfrm>
            <a:off x="4327985" y="2207459"/>
            <a:ext cx="3420000" cy="4139999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jdelijke aanduiding voor tekst 2">
            <a:extLst>
              <a:ext uri="{FF2B5EF4-FFF2-40B4-BE49-F238E27FC236}">
                <a16:creationId xmlns:a16="http://schemas.microsoft.com/office/drawing/2014/main" id="{33BFF2FD-A2CE-8D70-3D50-3334702D68C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478104" y="2777706"/>
            <a:ext cx="3114136" cy="319177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 marL="266700" indent="-266700">
              <a:lnSpc>
                <a:spcPct val="100000"/>
              </a:lnSpc>
              <a:buFont typeface="Arial" panose="020B0604020202020204" pitchFamily="34" charset="0"/>
              <a:buChar char="•"/>
              <a:defRPr/>
            </a:lvl3pPr>
            <a:lvl4pPr marL="541338" indent="-274638">
              <a:lnSpc>
                <a:spcPct val="100000"/>
              </a:lnSpc>
              <a:buFont typeface="Arial" panose="020B0604020202020204" pitchFamily="34" charset="0"/>
              <a:buChar char="•"/>
              <a:defRPr/>
            </a:lvl4pPr>
            <a:lvl5pPr marL="808038" indent="-266700">
              <a:lnSpc>
                <a:spcPct val="100000"/>
              </a:lnSpc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2" name="Rechthoek: afgeronde hoeken 1">
            <a:extLst>
              <a:ext uri="{FF2B5EF4-FFF2-40B4-BE49-F238E27FC236}">
                <a16:creationId xmlns:a16="http://schemas.microsoft.com/office/drawing/2014/main" id="{5776B15E-7530-3A82-7ADF-84DB7058C871}"/>
              </a:ext>
            </a:extLst>
          </p:cNvPr>
          <p:cNvSpPr/>
          <p:nvPr userDrawn="1"/>
        </p:nvSpPr>
        <p:spPr>
          <a:xfrm>
            <a:off x="540000" y="2207459"/>
            <a:ext cx="3420000" cy="4139999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2ADA409-5860-3BD8-C71D-417A0D990AB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0119" y="2777706"/>
            <a:ext cx="3114136" cy="319177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 marL="266700" indent="-266700">
              <a:lnSpc>
                <a:spcPct val="100000"/>
              </a:lnSpc>
              <a:buFont typeface="Arial" panose="020B0604020202020204" pitchFamily="34" charset="0"/>
              <a:buChar char="•"/>
              <a:defRPr/>
            </a:lvl3pPr>
            <a:lvl4pPr marL="541338" indent="-274638">
              <a:lnSpc>
                <a:spcPct val="100000"/>
              </a:lnSpc>
              <a:buFont typeface="Arial" panose="020B0604020202020204" pitchFamily="34" charset="0"/>
              <a:buChar char="•"/>
              <a:defRPr/>
            </a:lvl4pPr>
            <a:lvl5pPr marL="808038" indent="-266700">
              <a:lnSpc>
                <a:spcPct val="100000"/>
              </a:lnSpc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1137726"/>
            <a:ext cx="11088000" cy="55919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sz="3000" b="1" baseline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nl-NL"/>
              <a:t>Inspring 0: Titel</a:t>
            </a:r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25" hasCustomPrompt="1"/>
          </p:nvPr>
        </p:nvSpPr>
        <p:spPr>
          <a:xfrm>
            <a:off x="1890000" y="1852654"/>
            <a:ext cx="720000" cy="72000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wrap="none" anchor="ctr"/>
          <a:lstStyle>
            <a:lvl1pPr algn="ctr">
              <a:lnSpc>
                <a:spcPts val="4400"/>
              </a:lnSpc>
              <a:spcAft>
                <a:spcPts val="0"/>
              </a:spcAft>
              <a:defRPr sz="3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11" name="Tijdelijke aanduiding voor tekst 9"/>
          <p:cNvSpPr>
            <a:spLocks noGrp="1"/>
          </p:cNvSpPr>
          <p:nvPr>
            <p:ph type="body" sz="quarter" idx="26" hasCustomPrompt="1"/>
          </p:nvPr>
        </p:nvSpPr>
        <p:spPr>
          <a:xfrm>
            <a:off x="5697864" y="1852654"/>
            <a:ext cx="720000" cy="7200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none" anchor="ctr"/>
          <a:lstStyle>
            <a:lvl1pPr algn="ctr">
              <a:lnSpc>
                <a:spcPts val="4400"/>
              </a:lnSpc>
              <a:spcAft>
                <a:spcPts val="0"/>
              </a:spcAft>
              <a:defRPr sz="3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12" name="Tijdelijke aanduiding voor tekst 9"/>
          <p:cNvSpPr>
            <a:spLocks noGrp="1"/>
          </p:cNvSpPr>
          <p:nvPr>
            <p:ph type="body" sz="quarter" idx="27" hasCustomPrompt="1"/>
          </p:nvPr>
        </p:nvSpPr>
        <p:spPr>
          <a:xfrm>
            <a:off x="9558000" y="1852654"/>
            <a:ext cx="720000" cy="7200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 wrap="none" anchor="ctr"/>
          <a:lstStyle>
            <a:lvl1pPr algn="ctr">
              <a:lnSpc>
                <a:spcPts val="4400"/>
              </a:lnSpc>
              <a:spcAft>
                <a:spcPts val="0"/>
              </a:spcAft>
              <a:defRPr sz="3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9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564000" y="6347460"/>
            <a:ext cx="11064000" cy="510540"/>
          </a:xfrm>
          <a:prstGeom prst="rect">
            <a:avLst/>
          </a:prstGeom>
        </p:spPr>
        <p:txBody>
          <a:bodyPr/>
          <a:lstStyle>
            <a:lvl1pPr>
              <a:defRPr sz="1100" i="1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l-NL"/>
              <a:t>Bron: </a:t>
            </a:r>
          </a:p>
        </p:txBody>
      </p:sp>
    </p:spTree>
    <p:extLst>
      <p:ext uri="{BB962C8B-B14F-4D97-AF65-F5344CB8AC3E}">
        <p14:creationId xmlns:p14="http://schemas.microsoft.com/office/powerpoint/2010/main" val="1876590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Icon card 3 x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: afgeronde hoeken 8">
            <a:extLst>
              <a:ext uri="{FF2B5EF4-FFF2-40B4-BE49-F238E27FC236}">
                <a16:creationId xmlns:a16="http://schemas.microsoft.com/office/drawing/2014/main" id="{9185C1A3-821F-19C0-5F6C-E9414B790BA5}"/>
              </a:ext>
            </a:extLst>
          </p:cNvPr>
          <p:cNvSpPr/>
          <p:nvPr userDrawn="1"/>
        </p:nvSpPr>
        <p:spPr>
          <a:xfrm>
            <a:off x="8198354" y="4691884"/>
            <a:ext cx="3420000" cy="1525664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2">
            <a:extLst>
              <a:ext uri="{FF2B5EF4-FFF2-40B4-BE49-F238E27FC236}">
                <a16:creationId xmlns:a16="http://schemas.microsoft.com/office/drawing/2014/main" id="{161CE77E-EA68-F4F3-5D05-2CEDDAF3C14A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8348473" y="5262131"/>
            <a:ext cx="3114136" cy="75279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 marL="266700" indent="-266700">
              <a:lnSpc>
                <a:spcPct val="100000"/>
              </a:lnSpc>
              <a:buFont typeface="Arial" panose="020B0604020202020204" pitchFamily="34" charset="0"/>
              <a:buChar char="•"/>
              <a:defRPr/>
            </a:lvl3pPr>
            <a:lvl4pPr marL="541338" indent="-274638">
              <a:lnSpc>
                <a:spcPct val="100000"/>
              </a:lnSpc>
              <a:buFont typeface="Arial" panose="020B0604020202020204" pitchFamily="34" charset="0"/>
              <a:buChar char="•"/>
              <a:defRPr/>
            </a:lvl4pPr>
            <a:lvl5pPr marL="808038" indent="-266700">
              <a:lnSpc>
                <a:spcPct val="100000"/>
              </a:lnSpc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Rechthoek: afgeronde hoeken 10">
            <a:extLst>
              <a:ext uri="{FF2B5EF4-FFF2-40B4-BE49-F238E27FC236}">
                <a16:creationId xmlns:a16="http://schemas.microsoft.com/office/drawing/2014/main" id="{00BE277C-3EAF-BBA8-354A-E2FD14078403}"/>
              </a:ext>
            </a:extLst>
          </p:cNvPr>
          <p:cNvSpPr/>
          <p:nvPr userDrawn="1"/>
        </p:nvSpPr>
        <p:spPr>
          <a:xfrm>
            <a:off x="4371733" y="4690828"/>
            <a:ext cx="3420000" cy="1525664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ijdelijke aanduiding voor tekst 2">
            <a:extLst>
              <a:ext uri="{FF2B5EF4-FFF2-40B4-BE49-F238E27FC236}">
                <a16:creationId xmlns:a16="http://schemas.microsoft.com/office/drawing/2014/main" id="{2D93FAA8-C058-7530-1121-7C69EF40C1C4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4521852" y="5261075"/>
            <a:ext cx="3114136" cy="75279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 marL="266700" indent="-266700">
              <a:lnSpc>
                <a:spcPct val="100000"/>
              </a:lnSpc>
              <a:buFont typeface="Arial" panose="020B0604020202020204" pitchFamily="34" charset="0"/>
              <a:buChar char="•"/>
              <a:defRPr/>
            </a:lvl3pPr>
            <a:lvl4pPr marL="541338" indent="-274638">
              <a:lnSpc>
                <a:spcPct val="100000"/>
              </a:lnSpc>
              <a:buFont typeface="Arial" panose="020B0604020202020204" pitchFamily="34" charset="0"/>
              <a:buChar char="•"/>
              <a:defRPr/>
            </a:lvl4pPr>
            <a:lvl5pPr marL="808038" indent="-266700">
              <a:lnSpc>
                <a:spcPct val="100000"/>
              </a:lnSpc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Rechthoek: afgeronde hoeken 12">
            <a:extLst>
              <a:ext uri="{FF2B5EF4-FFF2-40B4-BE49-F238E27FC236}">
                <a16:creationId xmlns:a16="http://schemas.microsoft.com/office/drawing/2014/main" id="{12AEB026-A614-F38D-80A7-83BE60E2E46C}"/>
              </a:ext>
            </a:extLst>
          </p:cNvPr>
          <p:cNvSpPr/>
          <p:nvPr userDrawn="1"/>
        </p:nvSpPr>
        <p:spPr>
          <a:xfrm>
            <a:off x="539999" y="4696673"/>
            <a:ext cx="3420000" cy="1525664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ijdelijke aanduiding voor tekst 2">
            <a:extLst>
              <a:ext uri="{FF2B5EF4-FFF2-40B4-BE49-F238E27FC236}">
                <a16:creationId xmlns:a16="http://schemas.microsoft.com/office/drawing/2014/main" id="{C867DF68-9C46-0E6B-9C3D-FAACA207A2C2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690118" y="5266920"/>
            <a:ext cx="3114136" cy="75279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 marL="266700" indent="-266700">
              <a:lnSpc>
                <a:spcPct val="100000"/>
              </a:lnSpc>
              <a:buFont typeface="Arial" panose="020B0604020202020204" pitchFamily="34" charset="0"/>
              <a:buChar char="•"/>
              <a:defRPr/>
            </a:lvl3pPr>
            <a:lvl4pPr marL="541338" indent="-274638">
              <a:lnSpc>
                <a:spcPct val="100000"/>
              </a:lnSpc>
              <a:buFont typeface="Arial" panose="020B0604020202020204" pitchFamily="34" charset="0"/>
              <a:buChar char="•"/>
              <a:defRPr/>
            </a:lvl4pPr>
            <a:lvl5pPr marL="808038" indent="-266700">
              <a:lnSpc>
                <a:spcPct val="100000"/>
              </a:lnSpc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A8297B7D-24C8-BC98-5CAC-40B17643008D}"/>
              </a:ext>
            </a:extLst>
          </p:cNvPr>
          <p:cNvSpPr/>
          <p:nvPr userDrawn="1"/>
        </p:nvSpPr>
        <p:spPr>
          <a:xfrm>
            <a:off x="8198355" y="2202671"/>
            <a:ext cx="3420000" cy="1525664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jdelijke aanduiding voor tekst 2">
            <a:extLst>
              <a:ext uri="{FF2B5EF4-FFF2-40B4-BE49-F238E27FC236}">
                <a16:creationId xmlns:a16="http://schemas.microsoft.com/office/drawing/2014/main" id="{F508B538-FC36-5323-1FDD-3B952B59BAE1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8348474" y="2772918"/>
            <a:ext cx="3114136" cy="75279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 marL="266700" indent="-266700">
              <a:lnSpc>
                <a:spcPct val="100000"/>
              </a:lnSpc>
              <a:buFont typeface="Arial" panose="020B0604020202020204" pitchFamily="34" charset="0"/>
              <a:buChar char="•"/>
              <a:defRPr/>
            </a:lvl3pPr>
            <a:lvl4pPr marL="541338" indent="-274638">
              <a:lnSpc>
                <a:spcPct val="100000"/>
              </a:lnSpc>
              <a:buFont typeface="Arial" panose="020B0604020202020204" pitchFamily="34" charset="0"/>
              <a:buChar char="•"/>
              <a:defRPr/>
            </a:lvl4pPr>
            <a:lvl5pPr marL="808038" indent="-266700">
              <a:lnSpc>
                <a:spcPct val="100000"/>
              </a:lnSpc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8BF4AF2C-5AE2-0E86-3ED9-65EAD16DD437}"/>
              </a:ext>
            </a:extLst>
          </p:cNvPr>
          <p:cNvSpPr/>
          <p:nvPr userDrawn="1"/>
        </p:nvSpPr>
        <p:spPr>
          <a:xfrm>
            <a:off x="4371734" y="2201615"/>
            <a:ext cx="3420000" cy="152566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jdelijke aanduiding voor tekst 2">
            <a:extLst>
              <a:ext uri="{FF2B5EF4-FFF2-40B4-BE49-F238E27FC236}">
                <a16:creationId xmlns:a16="http://schemas.microsoft.com/office/drawing/2014/main" id="{CCDE8807-8F7E-00F4-87CF-023AE66CAC5F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4521853" y="2771862"/>
            <a:ext cx="3114136" cy="75279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 marL="266700" indent="-266700">
              <a:lnSpc>
                <a:spcPct val="100000"/>
              </a:lnSpc>
              <a:buFont typeface="Arial" panose="020B0604020202020204" pitchFamily="34" charset="0"/>
              <a:buChar char="•"/>
              <a:defRPr/>
            </a:lvl3pPr>
            <a:lvl4pPr marL="541338" indent="-274638">
              <a:lnSpc>
                <a:spcPct val="100000"/>
              </a:lnSpc>
              <a:buFont typeface="Arial" panose="020B0604020202020204" pitchFamily="34" charset="0"/>
              <a:buChar char="•"/>
              <a:defRPr/>
            </a:lvl4pPr>
            <a:lvl5pPr marL="808038" indent="-266700">
              <a:lnSpc>
                <a:spcPct val="100000"/>
              </a:lnSpc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Rechthoek: afgeronde hoeken 1">
            <a:extLst>
              <a:ext uri="{FF2B5EF4-FFF2-40B4-BE49-F238E27FC236}">
                <a16:creationId xmlns:a16="http://schemas.microsoft.com/office/drawing/2014/main" id="{D709AF2E-6DBA-7822-7E11-0B7E46B2530F}"/>
              </a:ext>
            </a:extLst>
          </p:cNvPr>
          <p:cNvSpPr/>
          <p:nvPr userDrawn="1"/>
        </p:nvSpPr>
        <p:spPr>
          <a:xfrm>
            <a:off x="540000" y="2207460"/>
            <a:ext cx="3420000" cy="152566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D40C6D5-052B-D40D-5790-5AC50D6DA2E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0119" y="2777707"/>
            <a:ext cx="3114136" cy="75279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 marL="266700" indent="-266700">
              <a:lnSpc>
                <a:spcPct val="100000"/>
              </a:lnSpc>
              <a:buFont typeface="Arial" panose="020B0604020202020204" pitchFamily="34" charset="0"/>
              <a:buChar char="•"/>
              <a:defRPr/>
            </a:lvl3pPr>
            <a:lvl4pPr marL="541338" indent="-274638">
              <a:lnSpc>
                <a:spcPct val="100000"/>
              </a:lnSpc>
              <a:buFont typeface="Arial" panose="020B0604020202020204" pitchFamily="34" charset="0"/>
              <a:buChar char="•"/>
              <a:defRPr/>
            </a:lvl4pPr>
            <a:lvl5pPr marL="808038" indent="-266700">
              <a:lnSpc>
                <a:spcPct val="100000"/>
              </a:lnSpc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1132122"/>
            <a:ext cx="11088000" cy="5897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sz="3000" b="1" baseline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nl-NL"/>
              <a:t>Inspring 0: Titel</a:t>
            </a:r>
          </a:p>
        </p:txBody>
      </p:sp>
      <p:sp>
        <p:nvSpPr>
          <p:cNvPr id="39" name="Tijdelijke aanduiding voor tekst 9"/>
          <p:cNvSpPr>
            <a:spLocks noGrp="1"/>
          </p:cNvSpPr>
          <p:nvPr>
            <p:ph type="body" sz="quarter" idx="33" hasCustomPrompt="1"/>
          </p:nvPr>
        </p:nvSpPr>
        <p:spPr>
          <a:xfrm>
            <a:off x="5650634" y="1852797"/>
            <a:ext cx="720000" cy="7200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none" anchor="ctr"/>
          <a:lstStyle>
            <a:lvl1pPr algn="ctr">
              <a:lnSpc>
                <a:spcPts val="4400"/>
              </a:lnSpc>
              <a:spcAft>
                <a:spcPts val="0"/>
              </a:spcAft>
              <a:defRPr sz="3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40" name="Tijdelijke aanduiding voor tekst 9"/>
          <p:cNvSpPr>
            <a:spLocks noGrp="1"/>
          </p:cNvSpPr>
          <p:nvPr>
            <p:ph type="body" sz="quarter" idx="34" hasCustomPrompt="1"/>
          </p:nvPr>
        </p:nvSpPr>
        <p:spPr>
          <a:xfrm>
            <a:off x="9558000" y="1852797"/>
            <a:ext cx="720000" cy="7200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wrap="none" anchor="ctr"/>
          <a:lstStyle>
            <a:lvl1pPr algn="ctr">
              <a:lnSpc>
                <a:spcPts val="4400"/>
              </a:lnSpc>
              <a:spcAft>
                <a:spcPts val="0"/>
              </a:spcAft>
              <a:defRPr sz="3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45" name="Tijdelijke aanduiding voor tekst 9"/>
          <p:cNvSpPr>
            <a:spLocks noGrp="1"/>
          </p:cNvSpPr>
          <p:nvPr>
            <p:ph type="body" sz="quarter" idx="35" hasCustomPrompt="1"/>
          </p:nvPr>
        </p:nvSpPr>
        <p:spPr>
          <a:xfrm>
            <a:off x="1872000" y="4370860"/>
            <a:ext cx="720000" cy="72000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wrap="none" anchor="ctr"/>
          <a:lstStyle>
            <a:lvl1pPr algn="ctr">
              <a:lnSpc>
                <a:spcPts val="4400"/>
              </a:lnSpc>
              <a:spcAft>
                <a:spcPts val="0"/>
              </a:spcAft>
              <a:defRPr sz="3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4</a:t>
            </a:r>
          </a:p>
        </p:txBody>
      </p:sp>
      <p:sp>
        <p:nvSpPr>
          <p:cNvPr id="46" name="Tijdelijke aanduiding voor tekst 9"/>
          <p:cNvSpPr>
            <a:spLocks noGrp="1"/>
          </p:cNvSpPr>
          <p:nvPr>
            <p:ph type="body" sz="quarter" idx="36" hasCustomPrompt="1"/>
          </p:nvPr>
        </p:nvSpPr>
        <p:spPr>
          <a:xfrm>
            <a:off x="5650634" y="4370860"/>
            <a:ext cx="720000" cy="72000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txBody>
          <a:bodyPr wrap="none" anchor="ctr"/>
          <a:lstStyle>
            <a:lvl1pPr algn="ctr">
              <a:lnSpc>
                <a:spcPts val="4400"/>
              </a:lnSpc>
              <a:spcAft>
                <a:spcPts val="0"/>
              </a:spcAft>
              <a:defRPr sz="3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5</a:t>
            </a:r>
          </a:p>
        </p:txBody>
      </p:sp>
      <p:sp>
        <p:nvSpPr>
          <p:cNvPr id="47" name="Tijdelijke aanduiding voor tekst 9"/>
          <p:cNvSpPr>
            <a:spLocks noGrp="1"/>
          </p:cNvSpPr>
          <p:nvPr>
            <p:ph type="body" sz="quarter" idx="37" hasCustomPrompt="1"/>
          </p:nvPr>
        </p:nvSpPr>
        <p:spPr>
          <a:xfrm>
            <a:off x="9558000" y="4336024"/>
            <a:ext cx="720000" cy="7200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 wrap="none" anchor="ctr"/>
          <a:lstStyle>
            <a:lvl1pPr algn="ctr">
              <a:lnSpc>
                <a:spcPts val="4400"/>
              </a:lnSpc>
              <a:spcAft>
                <a:spcPts val="0"/>
              </a:spcAft>
              <a:defRPr sz="3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6</a:t>
            </a:r>
          </a:p>
        </p:txBody>
      </p:sp>
      <p:sp>
        <p:nvSpPr>
          <p:cNvPr id="15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539999" y="6347460"/>
            <a:ext cx="11087999" cy="510540"/>
          </a:xfrm>
          <a:prstGeom prst="rect">
            <a:avLst/>
          </a:prstGeom>
        </p:spPr>
        <p:txBody>
          <a:bodyPr/>
          <a:lstStyle>
            <a:lvl1pPr>
              <a:defRPr sz="1100" i="1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l-NL"/>
              <a:t>Bron: </a:t>
            </a:r>
          </a:p>
        </p:txBody>
      </p:sp>
      <p:sp>
        <p:nvSpPr>
          <p:cNvPr id="22" name="Tijdelijke aanduiding voor tekst 9"/>
          <p:cNvSpPr>
            <a:spLocks noGrp="1"/>
          </p:cNvSpPr>
          <p:nvPr>
            <p:ph type="body" sz="quarter" idx="46" hasCustomPrompt="1"/>
          </p:nvPr>
        </p:nvSpPr>
        <p:spPr>
          <a:xfrm>
            <a:off x="1899734" y="1852797"/>
            <a:ext cx="720000" cy="720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none" anchor="ctr"/>
          <a:lstStyle>
            <a:lvl1pPr algn="ctr">
              <a:lnSpc>
                <a:spcPts val="4400"/>
              </a:lnSpc>
              <a:spcAft>
                <a:spcPts val="0"/>
              </a:spcAft>
              <a:defRPr sz="3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255511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+ Conten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4">
            <a:extLst>
              <a:ext uri="{FF2B5EF4-FFF2-40B4-BE49-F238E27FC236}">
                <a16:creationId xmlns:a16="http://schemas.microsoft.com/office/drawing/2014/main" id="{35682EC3-05D2-282A-1ED6-184E88B919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1137726"/>
            <a:ext cx="11088000" cy="62660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sz="3000" b="1" baseline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nl-NL"/>
              <a:t>Inspring 0: Titel</a:t>
            </a:r>
          </a:p>
        </p:txBody>
      </p:sp>
      <p:sp>
        <p:nvSpPr>
          <p:cNvPr id="4" name="Tijdelijke aanduiding voor tekst 2">
            <a:extLst>
              <a:ext uri="{FF2B5EF4-FFF2-40B4-BE49-F238E27FC236}">
                <a16:creationId xmlns:a16="http://schemas.microsoft.com/office/drawing/2014/main" id="{8748524C-ECC4-88D0-2CA1-6F76A7AA2C6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99" y="6347460"/>
            <a:ext cx="11087999" cy="510540"/>
          </a:xfrm>
          <a:prstGeom prst="rect">
            <a:avLst/>
          </a:prstGeom>
        </p:spPr>
        <p:txBody>
          <a:bodyPr/>
          <a:lstStyle>
            <a:lvl1pPr>
              <a:defRPr sz="1100" i="1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l-NL"/>
              <a:t>Bron: </a:t>
            </a:r>
          </a:p>
        </p:txBody>
      </p:sp>
      <p:sp>
        <p:nvSpPr>
          <p:cNvPr id="7" name="Tijdelijke aanduiding voor afbeelding 4">
            <a:extLst>
              <a:ext uri="{FF2B5EF4-FFF2-40B4-BE49-F238E27FC236}">
                <a16:creationId xmlns:a16="http://schemas.microsoft.com/office/drawing/2014/main" id="{E7898711-F659-414C-0997-A720F8874BB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39750" y="1763713"/>
            <a:ext cx="11087999" cy="443230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0201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Conten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4">
            <a:extLst>
              <a:ext uri="{FF2B5EF4-FFF2-40B4-BE49-F238E27FC236}">
                <a16:creationId xmlns:a16="http://schemas.microsoft.com/office/drawing/2014/main" id="{35682EC3-05D2-282A-1ED6-184E88B919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1137726"/>
            <a:ext cx="11088000" cy="62660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sz="3000" b="1" baseline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nl-NL"/>
              <a:t>Inspring 0: Titel</a:t>
            </a:r>
          </a:p>
        </p:txBody>
      </p:sp>
      <p:sp>
        <p:nvSpPr>
          <p:cNvPr id="4" name="Tijdelijke aanduiding voor tekst 2">
            <a:extLst>
              <a:ext uri="{FF2B5EF4-FFF2-40B4-BE49-F238E27FC236}">
                <a16:creationId xmlns:a16="http://schemas.microsoft.com/office/drawing/2014/main" id="{8748524C-ECC4-88D0-2CA1-6F76A7AA2C6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99" y="6347460"/>
            <a:ext cx="11087999" cy="510540"/>
          </a:xfrm>
          <a:prstGeom prst="rect">
            <a:avLst/>
          </a:prstGeom>
        </p:spPr>
        <p:txBody>
          <a:bodyPr/>
          <a:lstStyle>
            <a:lvl1pPr>
              <a:defRPr sz="1100" i="1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l-NL"/>
              <a:t>Bron: </a:t>
            </a:r>
          </a:p>
        </p:txBody>
      </p:sp>
      <p:sp>
        <p:nvSpPr>
          <p:cNvPr id="7" name="Tijdelijke aanduiding voor afbeelding 4">
            <a:extLst>
              <a:ext uri="{FF2B5EF4-FFF2-40B4-BE49-F238E27FC236}">
                <a16:creationId xmlns:a16="http://schemas.microsoft.com/office/drawing/2014/main" id="{E7898711-F659-414C-0997-A720F8874BB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39750" y="1763713"/>
            <a:ext cx="5462588" cy="443230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8" name="Tijdelijke aanduiding voor afbeelding 4">
            <a:extLst>
              <a:ext uri="{FF2B5EF4-FFF2-40B4-BE49-F238E27FC236}">
                <a16:creationId xmlns:a16="http://schemas.microsoft.com/office/drawing/2014/main" id="{C7C026D6-25DE-D47C-9A24-D5D97E76C7D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65410" y="1762971"/>
            <a:ext cx="5462588" cy="443230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4450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539999" y="6347460"/>
            <a:ext cx="11087999" cy="510540"/>
          </a:xfrm>
          <a:prstGeom prst="rect">
            <a:avLst/>
          </a:prstGeom>
        </p:spPr>
        <p:txBody>
          <a:bodyPr/>
          <a:lstStyle>
            <a:lvl1pPr>
              <a:defRPr sz="1100" i="1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l-NL"/>
              <a:t>Bron: </a:t>
            </a:r>
          </a:p>
        </p:txBody>
      </p:sp>
      <p:sp>
        <p:nvSpPr>
          <p:cNvPr id="2" name="Tijdelijke aanduiding voor tekst 4">
            <a:extLst>
              <a:ext uri="{FF2B5EF4-FFF2-40B4-BE49-F238E27FC236}">
                <a16:creationId xmlns:a16="http://schemas.microsoft.com/office/drawing/2014/main" id="{77126C8E-CC63-BF93-729D-B5D584E68F2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1137726"/>
            <a:ext cx="11088000" cy="62660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sz="3000" b="1" baseline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nl-NL"/>
              <a:t>Inspring 0: Titel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DC8C061-7211-2571-86CC-1F65A49976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" y="1764330"/>
            <a:ext cx="11112000" cy="443094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 marL="266700" indent="-266700">
              <a:lnSpc>
                <a:spcPct val="100000"/>
              </a:lnSpc>
              <a:buFont typeface="Arial" panose="020B0604020202020204" pitchFamily="34" charset="0"/>
              <a:buChar char="•"/>
              <a:defRPr/>
            </a:lvl3pPr>
            <a:lvl4pPr marL="541338" indent="-274638">
              <a:lnSpc>
                <a:spcPct val="100000"/>
              </a:lnSpc>
              <a:buFont typeface="Arial" panose="020B0604020202020204" pitchFamily="34" charset="0"/>
              <a:buChar char="•"/>
              <a:defRPr/>
            </a:lvl4pPr>
            <a:lvl5pPr marL="808038" indent="-266700">
              <a:lnSpc>
                <a:spcPct val="100000"/>
              </a:lnSpc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4193863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Content 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6347460"/>
            <a:ext cx="11088000" cy="510540"/>
          </a:xfrm>
          <a:prstGeom prst="rect">
            <a:avLst/>
          </a:prstGeom>
        </p:spPr>
        <p:txBody>
          <a:bodyPr/>
          <a:lstStyle>
            <a:lvl1pPr>
              <a:defRPr sz="1200" i="1" baseline="0"/>
            </a:lvl1pPr>
          </a:lstStyle>
          <a:p>
            <a:pPr lvl="0"/>
            <a:r>
              <a:rPr lang="nl-NL"/>
              <a:t>Bron: </a:t>
            </a:r>
          </a:p>
        </p:txBody>
      </p:sp>
      <p:sp>
        <p:nvSpPr>
          <p:cNvPr id="2" name="Tijdelijke aanduiding voor tekst 4">
            <a:extLst>
              <a:ext uri="{FF2B5EF4-FFF2-40B4-BE49-F238E27FC236}">
                <a16:creationId xmlns:a16="http://schemas.microsoft.com/office/drawing/2014/main" id="{B3E6671B-92FA-8D5F-A91C-07E2CCA4D8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1137726"/>
            <a:ext cx="11088000" cy="62660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sz="3000" b="1" baseline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nl-NL"/>
              <a:t>Inspring 0: Titel</a:t>
            </a:r>
          </a:p>
        </p:txBody>
      </p:sp>
      <p:sp>
        <p:nvSpPr>
          <p:cNvPr id="6" name="Tijdelijke aanduiding voor afbeelding 4">
            <a:extLst>
              <a:ext uri="{FF2B5EF4-FFF2-40B4-BE49-F238E27FC236}">
                <a16:creationId xmlns:a16="http://schemas.microsoft.com/office/drawing/2014/main" id="{202657CD-C0C6-6A2B-D43B-2A6BB2F479A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39750" y="1763713"/>
            <a:ext cx="3600450" cy="443230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10" name="Tijdelijke aanduiding voor afbeelding 4">
            <a:extLst>
              <a:ext uri="{FF2B5EF4-FFF2-40B4-BE49-F238E27FC236}">
                <a16:creationId xmlns:a16="http://schemas.microsoft.com/office/drawing/2014/main" id="{996305FA-B1B4-8529-66C4-DC3F9566D24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83181" y="1762969"/>
            <a:ext cx="3600450" cy="443230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13" name="Tijdelijke aanduiding voor afbeelding 4">
            <a:extLst>
              <a:ext uri="{FF2B5EF4-FFF2-40B4-BE49-F238E27FC236}">
                <a16:creationId xmlns:a16="http://schemas.microsoft.com/office/drawing/2014/main" id="{22FE8328-7F63-4B36-97E1-8E1DA0F66EF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026362" y="1762969"/>
            <a:ext cx="3600450" cy="443230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8943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feer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240661A0-1DE3-642E-1EE5-D7405D4A993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82211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+ Sfeerbeeld 1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tekst, teken&#10;&#10;Automatisch gegenereerde beschrijving">
            <a:hlinkClick r:id="rId2"/>
            <a:extLst>
              <a:ext uri="{FF2B5EF4-FFF2-40B4-BE49-F238E27FC236}">
                <a16:creationId xmlns:a16="http://schemas.microsoft.com/office/drawing/2014/main" id="{DA57B231-C6D7-5E22-4C57-9BCB830F02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773" y="1553264"/>
            <a:ext cx="2822454" cy="3172974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CF287510-80EF-C6F9-CD48-F101719BF46F}"/>
              </a:ext>
            </a:extLst>
          </p:cNvPr>
          <p:cNvSpPr txBox="1"/>
          <p:nvPr userDrawn="1"/>
        </p:nvSpPr>
        <p:spPr>
          <a:xfrm>
            <a:off x="2823713" y="5184476"/>
            <a:ext cx="6349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>
                <a:latin typeface="Calibri" panose="020F0502020204030204" pitchFamily="34" charset="0"/>
                <a:cs typeface="Calibri" panose="020F0502020204030204" pitchFamily="34" charset="0"/>
              </a:rPr>
              <a:t>Mede mogelijk gemaakt door zorgpad Inhalatiemedicatie</a:t>
            </a:r>
          </a:p>
        </p:txBody>
      </p:sp>
    </p:spTree>
    <p:extLst>
      <p:ext uri="{BB962C8B-B14F-4D97-AF65-F5344CB8AC3E}">
        <p14:creationId xmlns:p14="http://schemas.microsoft.com/office/powerpoint/2010/main" val="42659204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tekst 4"/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810883"/>
            <a:ext cx="11088000" cy="549811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sz="4800" b="1" baseline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ctr">
              <a:spcBef>
                <a:spcPts val="0"/>
              </a:spcBef>
              <a:buNone/>
              <a:defRPr sz="280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0" indent="0" algn="ctr">
              <a:lnSpc>
                <a:spcPct val="100000"/>
              </a:lnSpc>
              <a:spcBef>
                <a:spcPts val="1200"/>
              </a:spcBef>
              <a:buNone/>
              <a:defRPr i="1">
                <a:latin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nl-NL"/>
              <a:t>Inspring 0: Titel</a:t>
            </a:r>
          </a:p>
          <a:p>
            <a:pPr lvl="1"/>
            <a:r>
              <a:rPr lang="nl-NL"/>
              <a:t>Inspring 1: sub titel</a:t>
            </a:r>
          </a:p>
          <a:p>
            <a:pPr lvl="2"/>
            <a:r>
              <a:rPr lang="nl-NL"/>
              <a:t>Inspring 2: Auteursnaam</a:t>
            </a:r>
          </a:p>
        </p:txBody>
      </p:sp>
    </p:spTree>
    <p:extLst>
      <p:ext uri="{BB962C8B-B14F-4D97-AF65-F5344CB8AC3E}">
        <p14:creationId xmlns:p14="http://schemas.microsoft.com/office/powerpoint/2010/main" val="376491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539999" y="6347460"/>
            <a:ext cx="11087999" cy="510540"/>
          </a:xfrm>
          <a:prstGeom prst="rect">
            <a:avLst/>
          </a:prstGeom>
        </p:spPr>
        <p:txBody>
          <a:bodyPr/>
          <a:lstStyle>
            <a:lvl1pPr>
              <a:defRPr sz="1100" i="1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l-NL"/>
              <a:t>Bron: </a:t>
            </a:r>
          </a:p>
        </p:txBody>
      </p:sp>
      <p:sp>
        <p:nvSpPr>
          <p:cNvPr id="2" name="Tijdelijke aanduiding voor tekst 4">
            <a:extLst>
              <a:ext uri="{FF2B5EF4-FFF2-40B4-BE49-F238E27FC236}">
                <a16:creationId xmlns:a16="http://schemas.microsoft.com/office/drawing/2014/main" id="{77126C8E-CC63-BF93-729D-B5D584E68F2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706426"/>
            <a:ext cx="11088000" cy="62660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sz="3000" b="1" baseline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nl-NL"/>
              <a:t>Inspring 0: Titel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DC8C061-7211-2571-86CC-1F65A49976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" y="1333030"/>
            <a:ext cx="11112000" cy="488504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 marL="266700" indent="-266700">
              <a:lnSpc>
                <a:spcPct val="100000"/>
              </a:lnSpc>
              <a:buFont typeface="Arial" panose="020B0604020202020204" pitchFamily="34" charset="0"/>
              <a:buChar char="•"/>
              <a:defRPr/>
            </a:lvl3pPr>
            <a:lvl4pPr marL="541338" indent="-274638">
              <a:lnSpc>
                <a:spcPct val="100000"/>
              </a:lnSpc>
              <a:buFont typeface="Arial" panose="020B0604020202020204" pitchFamily="34" charset="0"/>
              <a:buChar char="•"/>
              <a:defRPr/>
            </a:lvl4pPr>
            <a:lvl5pPr marL="808038" indent="-266700">
              <a:lnSpc>
                <a:spcPct val="100000"/>
              </a:lnSpc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7074012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2">
            <a:extLst>
              <a:ext uri="{FF2B5EF4-FFF2-40B4-BE49-F238E27FC236}">
                <a16:creationId xmlns:a16="http://schemas.microsoft.com/office/drawing/2014/main" id="{8748524C-ECC4-88D0-2CA1-6F76A7AA2C6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99" y="6347460"/>
            <a:ext cx="11087999" cy="510540"/>
          </a:xfrm>
          <a:prstGeom prst="rect">
            <a:avLst/>
          </a:prstGeom>
        </p:spPr>
        <p:txBody>
          <a:bodyPr/>
          <a:lstStyle>
            <a:lvl1pPr>
              <a:defRPr sz="1100" i="1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l-NL"/>
              <a:t>Bron: </a:t>
            </a:r>
          </a:p>
        </p:txBody>
      </p:sp>
      <p:sp>
        <p:nvSpPr>
          <p:cNvPr id="17" name="Tijdelijke aanduiding voor tekst 2">
            <a:extLst>
              <a:ext uri="{FF2B5EF4-FFF2-40B4-BE49-F238E27FC236}">
                <a16:creationId xmlns:a16="http://schemas.microsoft.com/office/drawing/2014/main" id="{4C3DA0B5-5305-6451-327F-2BE383443B8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9999" y="1333030"/>
            <a:ext cx="5438107" cy="500580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 marL="266700" indent="-266700">
              <a:lnSpc>
                <a:spcPct val="100000"/>
              </a:lnSpc>
              <a:buFont typeface="Arial" panose="020B0604020202020204" pitchFamily="34" charset="0"/>
              <a:buChar char="•"/>
              <a:defRPr/>
            </a:lvl3pPr>
            <a:lvl4pPr marL="541338" indent="-274638">
              <a:lnSpc>
                <a:spcPct val="100000"/>
              </a:lnSpc>
              <a:buFont typeface="Arial" panose="020B0604020202020204" pitchFamily="34" charset="0"/>
              <a:buChar char="•"/>
              <a:defRPr/>
            </a:lvl4pPr>
            <a:lvl5pPr marL="808038" indent="-266700">
              <a:lnSpc>
                <a:spcPct val="100000"/>
              </a:lnSpc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20" name="Tijdelijke aanduiding voor tekst 2">
            <a:extLst>
              <a:ext uri="{FF2B5EF4-FFF2-40B4-BE49-F238E27FC236}">
                <a16:creationId xmlns:a16="http://schemas.microsoft.com/office/drawing/2014/main" id="{41DD79C7-C657-F522-6508-2CE95FD388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89891" y="1333030"/>
            <a:ext cx="5438107" cy="500580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 marL="266700" indent="-266700">
              <a:lnSpc>
                <a:spcPct val="100000"/>
              </a:lnSpc>
              <a:buFont typeface="Arial" panose="020B0604020202020204" pitchFamily="34" charset="0"/>
              <a:buChar char="•"/>
              <a:defRPr/>
            </a:lvl3pPr>
            <a:lvl4pPr marL="541338" indent="-274638">
              <a:lnSpc>
                <a:spcPct val="100000"/>
              </a:lnSpc>
              <a:buFont typeface="Arial" panose="020B0604020202020204" pitchFamily="34" charset="0"/>
              <a:buChar char="•"/>
              <a:defRPr/>
            </a:lvl4pPr>
            <a:lvl5pPr marL="808038" indent="-266700">
              <a:lnSpc>
                <a:spcPct val="100000"/>
              </a:lnSpc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3" name="Tijdelijke aanduiding voor tekst 4">
            <a:extLst>
              <a:ext uri="{FF2B5EF4-FFF2-40B4-BE49-F238E27FC236}">
                <a16:creationId xmlns:a16="http://schemas.microsoft.com/office/drawing/2014/main" id="{1B326F22-94EB-6F98-8980-3C9E52CFAB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706426"/>
            <a:ext cx="11088000" cy="62660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sz="3000" b="1" baseline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nl-NL"/>
              <a:t>Inspring 0: Titel</a:t>
            </a:r>
          </a:p>
        </p:txBody>
      </p:sp>
    </p:spTree>
    <p:extLst>
      <p:ext uri="{BB962C8B-B14F-4D97-AF65-F5344CB8AC3E}">
        <p14:creationId xmlns:p14="http://schemas.microsoft.com/office/powerpoint/2010/main" val="31633929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6347460"/>
            <a:ext cx="11088000" cy="510540"/>
          </a:xfrm>
          <a:prstGeom prst="rect">
            <a:avLst/>
          </a:prstGeom>
        </p:spPr>
        <p:txBody>
          <a:bodyPr/>
          <a:lstStyle>
            <a:lvl1pPr>
              <a:defRPr sz="1200" i="1" baseline="0"/>
            </a:lvl1pPr>
          </a:lstStyle>
          <a:p>
            <a:pPr lvl="0"/>
            <a:r>
              <a:rPr lang="nl-NL"/>
              <a:t>Bron: 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BE0872E-054A-4101-BAA3-3BC209A96A3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" y="1333028"/>
            <a:ext cx="3600679" cy="501443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 marL="266700" indent="-266700">
              <a:lnSpc>
                <a:spcPct val="100000"/>
              </a:lnSpc>
              <a:buFont typeface="Arial" panose="020B0604020202020204" pitchFamily="34" charset="0"/>
              <a:buChar char="•"/>
              <a:defRPr/>
            </a:lvl3pPr>
            <a:lvl4pPr marL="541338" indent="-274638">
              <a:lnSpc>
                <a:spcPct val="100000"/>
              </a:lnSpc>
              <a:buFont typeface="Arial" panose="020B0604020202020204" pitchFamily="34" charset="0"/>
              <a:buChar char="•"/>
              <a:defRPr/>
            </a:lvl4pPr>
            <a:lvl5pPr marL="808038" indent="-266700">
              <a:lnSpc>
                <a:spcPct val="100000"/>
              </a:lnSpc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tekst 2">
            <a:extLst>
              <a:ext uri="{FF2B5EF4-FFF2-40B4-BE49-F238E27FC236}">
                <a16:creationId xmlns:a16="http://schemas.microsoft.com/office/drawing/2014/main" id="{E83B4190-12B8-14B5-FFF8-07971351CB0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83660" y="1333029"/>
            <a:ext cx="3600679" cy="501443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 marL="266700" indent="-266700">
              <a:lnSpc>
                <a:spcPct val="100000"/>
              </a:lnSpc>
              <a:buFont typeface="Arial" panose="020B0604020202020204" pitchFamily="34" charset="0"/>
              <a:buChar char="•"/>
              <a:defRPr/>
            </a:lvl3pPr>
            <a:lvl4pPr marL="541338" indent="-274638">
              <a:lnSpc>
                <a:spcPct val="100000"/>
              </a:lnSpc>
              <a:buFont typeface="Arial" panose="020B0604020202020204" pitchFamily="34" charset="0"/>
              <a:buChar char="•"/>
              <a:defRPr/>
            </a:lvl4pPr>
            <a:lvl5pPr marL="808038" indent="-266700">
              <a:lnSpc>
                <a:spcPct val="100000"/>
              </a:lnSpc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2" name="Tijdelijke aanduiding voor tekst 2">
            <a:extLst>
              <a:ext uri="{FF2B5EF4-FFF2-40B4-BE49-F238E27FC236}">
                <a16:creationId xmlns:a16="http://schemas.microsoft.com/office/drawing/2014/main" id="{02298243-4392-54D2-EABE-5813314D336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27320" y="1333028"/>
            <a:ext cx="3600679" cy="501443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 marL="266700" indent="-266700">
              <a:lnSpc>
                <a:spcPct val="100000"/>
              </a:lnSpc>
              <a:buFont typeface="Arial" panose="020B0604020202020204" pitchFamily="34" charset="0"/>
              <a:buChar char="•"/>
              <a:defRPr/>
            </a:lvl3pPr>
            <a:lvl4pPr marL="541338" indent="-274638">
              <a:lnSpc>
                <a:spcPct val="100000"/>
              </a:lnSpc>
              <a:buFont typeface="Arial" panose="020B0604020202020204" pitchFamily="34" charset="0"/>
              <a:buChar char="•"/>
              <a:defRPr/>
            </a:lvl4pPr>
            <a:lvl5pPr marL="808038" indent="-266700">
              <a:lnSpc>
                <a:spcPct val="100000"/>
              </a:lnSpc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4">
            <a:extLst>
              <a:ext uri="{FF2B5EF4-FFF2-40B4-BE49-F238E27FC236}">
                <a16:creationId xmlns:a16="http://schemas.microsoft.com/office/drawing/2014/main" id="{5174C724-E10B-129C-255A-0C17D0998B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706426"/>
            <a:ext cx="11088000" cy="62660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sz="3000" b="1" baseline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nl-NL"/>
              <a:t>Inspring 0: Titel</a:t>
            </a:r>
          </a:p>
        </p:txBody>
      </p:sp>
    </p:spTree>
    <p:extLst>
      <p:ext uri="{BB962C8B-B14F-4D97-AF65-F5344CB8AC3E}">
        <p14:creationId xmlns:p14="http://schemas.microsoft.com/office/powerpoint/2010/main" val="25188135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Foto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539999" y="6347460"/>
            <a:ext cx="11087999" cy="510540"/>
          </a:xfrm>
          <a:prstGeom prst="rect">
            <a:avLst/>
          </a:prstGeom>
        </p:spPr>
        <p:txBody>
          <a:bodyPr/>
          <a:lstStyle>
            <a:lvl1pPr>
              <a:defRPr sz="1100" i="1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l-NL"/>
              <a:t>Bron: </a:t>
            </a:r>
          </a:p>
        </p:txBody>
      </p:sp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AB60A2C0-EE35-2EA3-EEC4-2DBC762CCB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0000" y="1341656"/>
            <a:ext cx="4010735" cy="3420048"/>
          </a:xfrm>
          <a:prstGeom prst="rect">
            <a:avLst/>
          </a:prstGeom>
          <a:effectLst/>
        </p:spPr>
        <p:txBody>
          <a:bodyPr/>
          <a:lstStyle/>
          <a:p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9EF2E22-1602-7442-CF63-B323D596A1B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88957" y="1333030"/>
            <a:ext cx="6963043" cy="486224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 marL="266700" indent="-266700">
              <a:lnSpc>
                <a:spcPct val="100000"/>
              </a:lnSpc>
              <a:buFont typeface="Arial" panose="020B0604020202020204" pitchFamily="34" charset="0"/>
              <a:buChar char="•"/>
              <a:defRPr/>
            </a:lvl3pPr>
            <a:lvl4pPr marL="541338" indent="-274638">
              <a:lnSpc>
                <a:spcPct val="100000"/>
              </a:lnSpc>
              <a:buFont typeface="Arial" panose="020B0604020202020204" pitchFamily="34" charset="0"/>
              <a:buChar char="•"/>
              <a:defRPr/>
            </a:lvl4pPr>
            <a:lvl5pPr marL="808038" indent="-266700">
              <a:lnSpc>
                <a:spcPct val="100000"/>
              </a:lnSpc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2" name="Tijdelijke aanduiding voor tekst 4">
            <a:extLst>
              <a:ext uri="{FF2B5EF4-FFF2-40B4-BE49-F238E27FC236}">
                <a16:creationId xmlns:a16="http://schemas.microsoft.com/office/drawing/2014/main" id="{BF110409-D368-54FC-34FB-D46E1D3E63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706426"/>
            <a:ext cx="11088000" cy="62660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sz="3000" b="1" baseline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nl-NL"/>
              <a:t>Inspring 0: Titel</a:t>
            </a:r>
          </a:p>
        </p:txBody>
      </p:sp>
    </p:spTree>
    <p:extLst>
      <p:ext uri="{BB962C8B-B14F-4D97-AF65-F5344CB8AC3E}">
        <p14:creationId xmlns:p14="http://schemas.microsoft.com/office/powerpoint/2010/main" val="18656550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+ Foto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539999" y="6347460"/>
            <a:ext cx="11087999" cy="510540"/>
          </a:xfrm>
          <a:prstGeom prst="rect">
            <a:avLst/>
          </a:prstGeom>
        </p:spPr>
        <p:txBody>
          <a:bodyPr/>
          <a:lstStyle>
            <a:lvl1pPr>
              <a:defRPr sz="1100" i="1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l-NL"/>
              <a:t>Bron: </a:t>
            </a:r>
          </a:p>
        </p:txBody>
      </p:sp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AB60A2C0-EE35-2EA3-EEC4-2DBC762CCB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41264" y="1333030"/>
            <a:ext cx="4010735" cy="3420047"/>
          </a:xfrm>
          <a:prstGeom prst="rect">
            <a:avLst/>
          </a:prstGeom>
          <a:effectLst/>
        </p:spPr>
        <p:txBody>
          <a:bodyPr/>
          <a:lstStyle/>
          <a:p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9EF2E22-1602-7442-CF63-B323D596A1B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9999" y="1333030"/>
            <a:ext cx="6963043" cy="486224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 marL="266700" indent="-266700">
              <a:lnSpc>
                <a:spcPct val="100000"/>
              </a:lnSpc>
              <a:buFont typeface="Arial" panose="020B0604020202020204" pitchFamily="34" charset="0"/>
              <a:buChar char="•"/>
              <a:defRPr/>
            </a:lvl3pPr>
            <a:lvl4pPr marL="541338" indent="-274638">
              <a:lnSpc>
                <a:spcPct val="100000"/>
              </a:lnSpc>
              <a:buFont typeface="Arial" panose="020B0604020202020204" pitchFamily="34" charset="0"/>
              <a:buChar char="•"/>
              <a:defRPr/>
            </a:lvl4pPr>
            <a:lvl5pPr marL="808038" indent="-266700">
              <a:lnSpc>
                <a:spcPct val="100000"/>
              </a:lnSpc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2" name="Tijdelijke aanduiding voor tekst 4">
            <a:extLst>
              <a:ext uri="{FF2B5EF4-FFF2-40B4-BE49-F238E27FC236}">
                <a16:creationId xmlns:a16="http://schemas.microsoft.com/office/drawing/2014/main" id="{7A277BDB-59FF-5527-8B9E-0E7DC8A2002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706426"/>
            <a:ext cx="11088000" cy="62660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sz="3000" b="1" baseline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nl-NL"/>
              <a:t>Inspring 0: Titel</a:t>
            </a:r>
          </a:p>
        </p:txBody>
      </p:sp>
    </p:spTree>
    <p:extLst>
      <p:ext uri="{BB962C8B-B14F-4D97-AF65-F5344CB8AC3E}">
        <p14:creationId xmlns:p14="http://schemas.microsoft.com/office/powerpoint/2010/main" val="42939817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21CC8D97-5D9D-4CB6-7271-6685E26FEB6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281126" y="706426"/>
            <a:ext cx="6910873" cy="6151574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11" name="Tijdelijke aanduiding voor tekst 2">
            <a:extLst>
              <a:ext uri="{FF2B5EF4-FFF2-40B4-BE49-F238E27FC236}">
                <a16:creationId xmlns:a16="http://schemas.microsoft.com/office/drawing/2014/main" id="{CE7A80C5-76AD-26E6-7780-31C8EF0982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" y="1333030"/>
            <a:ext cx="4555874" cy="486224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 marL="266700" indent="-266700">
              <a:lnSpc>
                <a:spcPct val="100000"/>
              </a:lnSpc>
              <a:buFont typeface="Arial" panose="020B0604020202020204" pitchFamily="34" charset="0"/>
              <a:buChar char="•"/>
              <a:defRPr/>
            </a:lvl3pPr>
            <a:lvl4pPr marL="541338" indent="-274638">
              <a:lnSpc>
                <a:spcPct val="100000"/>
              </a:lnSpc>
              <a:buFont typeface="Arial" panose="020B0604020202020204" pitchFamily="34" charset="0"/>
              <a:buChar char="•"/>
              <a:defRPr/>
            </a:lvl4pPr>
            <a:lvl5pPr marL="808038" indent="-266700">
              <a:lnSpc>
                <a:spcPct val="100000"/>
              </a:lnSpc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2" name="Tijdelijke aanduiding voor tekst 4">
            <a:extLst>
              <a:ext uri="{FF2B5EF4-FFF2-40B4-BE49-F238E27FC236}">
                <a16:creationId xmlns:a16="http://schemas.microsoft.com/office/drawing/2014/main" id="{AB9CECE5-4F37-51AA-A401-DA62823624C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706426"/>
            <a:ext cx="4555874" cy="62660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sz="3000" b="1" baseline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nl-NL"/>
              <a:t>Inspring 0: Titel</a:t>
            </a:r>
          </a:p>
        </p:txBody>
      </p:sp>
    </p:spTree>
    <p:extLst>
      <p:ext uri="{BB962C8B-B14F-4D97-AF65-F5344CB8AC3E}">
        <p14:creationId xmlns:p14="http://schemas.microsoft.com/office/powerpoint/2010/main" val="3481066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4">
            <a:extLst>
              <a:ext uri="{FF2B5EF4-FFF2-40B4-BE49-F238E27FC236}">
                <a16:creationId xmlns:a16="http://schemas.microsoft.com/office/drawing/2014/main" id="{35682EC3-05D2-282A-1ED6-184E88B919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1137726"/>
            <a:ext cx="11088000" cy="62660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sz="3000" b="1" baseline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nl-NL"/>
              <a:t>Inspring 0: Titel</a:t>
            </a:r>
          </a:p>
        </p:txBody>
      </p:sp>
      <p:sp>
        <p:nvSpPr>
          <p:cNvPr id="4" name="Tijdelijke aanduiding voor tekst 2">
            <a:extLst>
              <a:ext uri="{FF2B5EF4-FFF2-40B4-BE49-F238E27FC236}">
                <a16:creationId xmlns:a16="http://schemas.microsoft.com/office/drawing/2014/main" id="{8748524C-ECC4-88D0-2CA1-6F76A7AA2C6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99" y="6347460"/>
            <a:ext cx="11087999" cy="510540"/>
          </a:xfrm>
          <a:prstGeom prst="rect">
            <a:avLst/>
          </a:prstGeom>
        </p:spPr>
        <p:txBody>
          <a:bodyPr/>
          <a:lstStyle>
            <a:lvl1pPr>
              <a:defRPr sz="1100" i="1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l-NL"/>
              <a:t>Bron: </a:t>
            </a:r>
          </a:p>
        </p:txBody>
      </p:sp>
      <p:sp>
        <p:nvSpPr>
          <p:cNvPr id="17" name="Tijdelijke aanduiding voor tekst 2">
            <a:extLst>
              <a:ext uri="{FF2B5EF4-FFF2-40B4-BE49-F238E27FC236}">
                <a16:creationId xmlns:a16="http://schemas.microsoft.com/office/drawing/2014/main" id="{4C3DA0B5-5305-6451-327F-2BE383443B8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9999" y="1764330"/>
            <a:ext cx="5438107" cy="443094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 marL="266700" indent="-266700">
              <a:lnSpc>
                <a:spcPct val="100000"/>
              </a:lnSpc>
              <a:buFont typeface="Arial" panose="020B0604020202020204" pitchFamily="34" charset="0"/>
              <a:buChar char="•"/>
              <a:defRPr/>
            </a:lvl3pPr>
            <a:lvl4pPr marL="541338" indent="-274638">
              <a:lnSpc>
                <a:spcPct val="100000"/>
              </a:lnSpc>
              <a:buFont typeface="Arial" panose="020B0604020202020204" pitchFamily="34" charset="0"/>
              <a:buChar char="•"/>
              <a:defRPr/>
            </a:lvl4pPr>
            <a:lvl5pPr marL="808038" indent="-266700">
              <a:lnSpc>
                <a:spcPct val="100000"/>
              </a:lnSpc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20" name="Tijdelijke aanduiding voor tekst 2">
            <a:extLst>
              <a:ext uri="{FF2B5EF4-FFF2-40B4-BE49-F238E27FC236}">
                <a16:creationId xmlns:a16="http://schemas.microsoft.com/office/drawing/2014/main" id="{41DD79C7-C657-F522-6508-2CE95FD388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89891" y="1764330"/>
            <a:ext cx="5438107" cy="443094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 marL="266700" indent="-266700">
              <a:lnSpc>
                <a:spcPct val="100000"/>
              </a:lnSpc>
              <a:buFont typeface="Arial" panose="020B0604020202020204" pitchFamily="34" charset="0"/>
              <a:buChar char="•"/>
              <a:defRPr/>
            </a:lvl3pPr>
            <a:lvl4pPr marL="541338" indent="-274638">
              <a:lnSpc>
                <a:spcPct val="100000"/>
              </a:lnSpc>
              <a:buFont typeface="Arial" panose="020B0604020202020204" pitchFamily="34" charset="0"/>
              <a:buChar char="•"/>
              <a:defRPr/>
            </a:lvl4pPr>
            <a:lvl5pPr marL="808038" indent="-266700">
              <a:lnSpc>
                <a:spcPct val="100000"/>
              </a:lnSpc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534545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feerbeeld 1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2">
            <a:extLst>
              <a:ext uri="{FF2B5EF4-FFF2-40B4-BE49-F238E27FC236}">
                <a16:creationId xmlns:a16="http://schemas.microsoft.com/office/drawing/2014/main" id="{9311F2ED-B9C6-8E4F-25BF-66FF0EF8AC8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706426"/>
            <a:ext cx="6910873" cy="6151574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10" name="Tijdelijke aanduiding voor tekst 2">
            <a:extLst>
              <a:ext uri="{FF2B5EF4-FFF2-40B4-BE49-F238E27FC236}">
                <a16:creationId xmlns:a16="http://schemas.microsoft.com/office/drawing/2014/main" id="{425928AE-CF39-02C6-5882-A0378D22574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03623" y="1333030"/>
            <a:ext cx="4555874" cy="488030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 marL="266700" indent="-266700">
              <a:lnSpc>
                <a:spcPct val="100000"/>
              </a:lnSpc>
              <a:buFont typeface="Arial" panose="020B0604020202020204" pitchFamily="34" charset="0"/>
              <a:buChar char="•"/>
              <a:defRPr/>
            </a:lvl3pPr>
            <a:lvl4pPr marL="541338" indent="-274638">
              <a:lnSpc>
                <a:spcPct val="100000"/>
              </a:lnSpc>
              <a:buFont typeface="Arial" panose="020B0604020202020204" pitchFamily="34" charset="0"/>
              <a:buChar char="•"/>
              <a:defRPr/>
            </a:lvl4pPr>
            <a:lvl5pPr marL="808038" indent="-266700">
              <a:lnSpc>
                <a:spcPct val="100000"/>
              </a:lnSpc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3" name="Tijdelijke aanduiding voor tekst 4">
            <a:extLst>
              <a:ext uri="{FF2B5EF4-FFF2-40B4-BE49-F238E27FC236}">
                <a16:creationId xmlns:a16="http://schemas.microsoft.com/office/drawing/2014/main" id="{330ABE0D-2ED8-FFAC-8D0A-9D7BE2B9E3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97562" y="706426"/>
            <a:ext cx="4630438" cy="62660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sz="3000" b="1" baseline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nl-NL"/>
              <a:t>Inspring 0: Titel</a:t>
            </a:r>
          </a:p>
        </p:txBody>
      </p:sp>
    </p:spTree>
    <p:extLst>
      <p:ext uri="{BB962C8B-B14F-4D97-AF65-F5344CB8AC3E}">
        <p14:creationId xmlns:p14="http://schemas.microsoft.com/office/powerpoint/2010/main" val="42423313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+ Sfeerbeeld 1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21CC8D97-5D9D-4CB6-7271-6685E26FEB6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106818" y="706426"/>
            <a:ext cx="5085181" cy="6151574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2" name="Tijdelijke aanduiding voor tekst 2">
            <a:extLst>
              <a:ext uri="{FF2B5EF4-FFF2-40B4-BE49-F238E27FC236}">
                <a16:creationId xmlns:a16="http://schemas.microsoft.com/office/drawing/2014/main" id="{E1729AC7-49F9-BC61-567B-C13CFD9F5CE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" y="1333030"/>
            <a:ext cx="6470400" cy="488030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 marL="266700" indent="-266700">
              <a:lnSpc>
                <a:spcPct val="100000"/>
              </a:lnSpc>
              <a:buFont typeface="Arial" panose="020B0604020202020204" pitchFamily="34" charset="0"/>
              <a:buChar char="•"/>
              <a:defRPr/>
            </a:lvl3pPr>
            <a:lvl4pPr marL="541338" indent="-274638">
              <a:lnSpc>
                <a:spcPct val="100000"/>
              </a:lnSpc>
              <a:buFont typeface="Arial" panose="020B0604020202020204" pitchFamily="34" charset="0"/>
              <a:buChar char="•"/>
              <a:defRPr/>
            </a:lvl4pPr>
            <a:lvl5pPr marL="808038" indent="-266700">
              <a:lnSpc>
                <a:spcPct val="100000"/>
              </a:lnSpc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4">
            <a:extLst>
              <a:ext uri="{FF2B5EF4-FFF2-40B4-BE49-F238E27FC236}">
                <a16:creationId xmlns:a16="http://schemas.microsoft.com/office/drawing/2014/main" id="{02F4E364-CBDA-EE85-752F-6B5BA96121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706426"/>
            <a:ext cx="6470400" cy="62660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sz="3000" b="1" baseline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nl-NL"/>
              <a:t>Inspring 0: Titel</a:t>
            </a:r>
          </a:p>
        </p:txBody>
      </p:sp>
    </p:spTree>
    <p:extLst>
      <p:ext uri="{BB962C8B-B14F-4D97-AF65-F5344CB8AC3E}">
        <p14:creationId xmlns:p14="http://schemas.microsoft.com/office/powerpoint/2010/main" val="5708429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+ Sfeerbeeld 1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2">
            <a:extLst>
              <a:ext uri="{FF2B5EF4-FFF2-40B4-BE49-F238E27FC236}">
                <a16:creationId xmlns:a16="http://schemas.microsoft.com/office/drawing/2014/main" id="{DA655A6E-EABB-3816-4AE6-66CA6850124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706426"/>
            <a:ext cx="5085181" cy="6151574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8" name="Tijdelijke aanduiding voor tekst 2">
            <a:extLst>
              <a:ext uri="{FF2B5EF4-FFF2-40B4-BE49-F238E27FC236}">
                <a16:creationId xmlns:a16="http://schemas.microsoft.com/office/drawing/2014/main" id="{B4C524F0-ED30-8603-2117-AEFC281B312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76850" y="1333030"/>
            <a:ext cx="6365810" cy="488030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 marL="266700" indent="-266700">
              <a:lnSpc>
                <a:spcPct val="100000"/>
              </a:lnSpc>
              <a:buFont typeface="Arial" panose="020B0604020202020204" pitchFamily="34" charset="0"/>
              <a:buChar char="•"/>
              <a:defRPr/>
            </a:lvl3pPr>
            <a:lvl4pPr marL="541338" indent="-274638">
              <a:lnSpc>
                <a:spcPct val="100000"/>
              </a:lnSpc>
              <a:buFont typeface="Arial" panose="020B0604020202020204" pitchFamily="34" charset="0"/>
              <a:buChar char="•"/>
              <a:defRPr/>
            </a:lvl4pPr>
            <a:lvl5pPr marL="808038" indent="-266700">
              <a:lnSpc>
                <a:spcPct val="100000"/>
              </a:lnSpc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2" name="Tijdelijke aanduiding voor tekst 4">
            <a:extLst>
              <a:ext uri="{FF2B5EF4-FFF2-40B4-BE49-F238E27FC236}">
                <a16:creationId xmlns:a16="http://schemas.microsoft.com/office/drawing/2014/main" id="{0508D94B-19E8-9456-0971-23D3C6079C2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276850" y="706426"/>
            <a:ext cx="6351150" cy="62660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sz="3000" b="1" baseline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nl-NL"/>
              <a:t>Inspring 0: Titel</a:t>
            </a:r>
          </a:p>
        </p:txBody>
      </p:sp>
    </p:spTree>
    <p:extLst>
      <p:ext uri="{BB962C8B-B14F-4D97-AF65-F5344CB8AC3E}">
        <p14:creationId xmlns:p14="http://schemas.microsoft.com/office/powerpoint/2010/main" val="31057960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Sfeerbeeld 1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21CC8D97-5D9D-4CB6-7271-6685E26FEB6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741160" y="706426"/>
            <a:ext cx="2450840" cy="6151574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2" name="Tijdelijke aanduiding voor tekst 2">
            <a:extLst>
              <a:ext uri="{FF2B5EF4-FFF2-40B4-BE49-F238E27FC236}">
                <a16:creationId xmlns:a16="http://schemas.microsoft.com/office/drawing/2014/main" id="{6C8DEB24-2519-BD9D-98AC-E5CFC91145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" y="1333030"/>
            <a:ext cx="9051674" cy="488030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 marL="266700" indent="-266700">
              <a:lnSpc>
                <a:spcPct val="100000"/>
              </a:lnSpc>
              <a:buFont typeface="Arial" panose="020B0604020202020204" pitchFamily="34" charset="0"/>
              <a:buChar char="•"/>
              <a:defRPr/>
            </a:lvl3pPr>
            <a:lvl4pPr marL="541338" indent="-274638">
              <a:lnSpc>
                <a:spcPct val="100000"/>
              </a:lnSpc>
              <a:buFont typeface="Arial" panose="020B0604020202020204" pitchFamily="34" charset="0"/>
              <a:buChar char="•"/>
              <a:defRPr/>
            </a:lvl4pPr>
            <a:lvl5pPr marL="808038" indent="-266700">
              <a:lnSpc>
                <a:spcPct val="100000"/>
              </a:lnSpc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4">
            <a:extLst>
              <a:ext uri="{FF2B5EF4-FFF2-40B4-BE49-F238E27FC236}">
                <a16:creationId xmlns:a16="http://schemas.microsoft.com/office/drawing/2014/main" id="{8D8461CE-C525-47B6-5FD0-790832D5BC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9" y="706426"/>
            <a:ext cx="9051673" cy="62660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sz="3000" b="1" baseline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nl-NL"/>
              <a:t>Inspring 0: Titel</a:t>
            </a:r>
          </a:p>
        </p:txBody>
      </p:sp>
    </p:spTree>
    <p:extLst>
      <p:ext uri="{BB962C8B-B14F-4D97-AF65-F5344CB8AC3E}">
        <p14:creationId xmlns:p14="http://schemas.microsoft.com/office/powerpoint/2010/main" val="252992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Sfeerbeeld 1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2">
            <a:extLst>
              <a:ext uri="{FF2B5EF4-FFF2-40B4-BE49-F238E27FC236}">
                <a16:creationId xmlns:a16="http://schemas.microsoft.com/office/drawing/2014/main" id="{8814800D-A8A7-DFE8-6078-96D082C40C0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706426"/>
            <a:ext cx="2450840" cy="5975002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8" name="Tijdelijke aanduiding voor tekst 2">
            <a:extLst>
              <a:ext uri="{FF2B5EF4-FFF2-40B4-BE49-F238E27FC236}">
                <a16:creationId xmlns:a16="http://schemas.microsoft.com/office/drawing/2014/main" id="{8E58050E-D9E5-8446-8760-A34D767C59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82386" y="1333030"/>
            <a:ext cx="9051674" cy="488030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 marL="266700" indent="-266700">
              <a:lnSpc>
                <a:spcPct val="100000"/>
              </a:lnSpc>
              <a:buFont typeface="Arial" panose="020B0604020202020204" pitchFamily="34" charset="0"/>
              <a:buChar char="•"/>
              <a:defRPr/>
            </a:lvl3pPr>
            <a:lvl4pPr marL="541338" indent="-274638">
              <a:lnSpc>
                <a:spcPct val="100000"/>
              </a:lnSpc>
              <a:buFont typeface="Arial" panose="020B0604020202020204" pitchFamily="34" charset="0"/>
              <a:buChar char="•"/>
              <a:defRPr/>
            </a:lvl4pPr>
            <a:lvl5pPr marL="808038" indent="-266700">
              <a:lnSpc>
                <a:spcPct val="100000"/>
              </a:lnSpc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2" name="Tijdelijke aanduiding voor tekst 4">
            <a:extLst>
              <a:ext uri="{FF2B5EF4-FFF2-40B4-BE49-F238E27FC236}">
                <a16:creationId xmlns:a16="http://schemas.microsoft.com/office/drawing/2014/main" id="{716A0952-D8FE-BC40-08B9-8667403E622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576326" y="706426"/>
            <a:ext cx="9051674" cy="62660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sz="3000" b="1" baseline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nl-NL"/>
              <a:t>Inspring 0: Titel</a:t>
            </a:r>
          </a:p>
        </p:txBody>
      </p:sp>
    </p:spTree>
    <p:extLst>
      <p:ext uri="{BB962C8B-B14F-4D97-AF65-F5344CB8AC3E}">
        <p14:creationId xmlns:p14="http://schemas.microsoft.com/office/powerpoint/2010/main" val="7174590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Icon car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84442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+ Icon car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: afgeronde hoeken 8">
            <a:extLst>
              <a:ext uri="{FF2B5EF4-FFF2-40B4-BE49-F238E27FC236}">
                <a16:creationId xmlns:a16="http://schemas.microsoft.com/office/drawing/2014/main" id="{BAEF1F2E-8882-7E75-126B-08FBC47025D3}"/>
              </a:ext>
            </a:extLst>
          </p:cNvPr>
          <p:cNvSpPr/>
          <p:nvPr userDrawn="1"/>
        </p:nvSpPr>
        <p:spPr>
          <a:xfrm>
            <a:off x="540001" y="1687837"/>
            <a:ext cx="11087999" cy="4463737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jdelijke aanduiding voor tekst 9"/>
          <p:cNvSpPr>
            <a:spLocks noGrp="1"/>
          </p:cNvSpPr>
          <p:nvPr>
            <p:ph type="body" sz="quarter" idx="25" hasCustomPrompt="1"/>
          </p:nvPr>
        </p:nvSpPr>
        <p:spPr>
          <a:xfrm>
            <a:off x="5735998" y="1333030"/>
            <a:ext cx="720000" cy="7200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none" anchor="ctr"/>
          <a:lstStyle>
            <a:lvl1pPr algn="ctr">
              <a:lnSpc>
                <a:spcPts val="4400"/>
              </a:lnSpc>
              <a:spcAft>
                <a:spcPts val="0"/>
              </a:spcAft>
              <a:defRPr sz="3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1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6347460"/>
            <a:ext cx="11112000" cy="510540"/>
          </a:xfrm>
          <a:prstGeom prst="rect">
            <a:avLst/>
          </a:prstGeom>
        </p:spPr>
        <p:txBody>
          <a:bodyPr/>
          <a:lstStyle>
            <a:lvl1pPr>
              <a:defRPr sz="1200" i="1" baseline="0"/>
            </a:lvl1pPr>
          </a:lstStyle>
          <a:p>
            <a:pPr lvl="0"/>
            <a:r>
              <a:rPr lang="nl-NL"/>
              <a:t>Bron: 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0019722-32D1-28F4-29FA-1D252F011C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3630" y="2258082"/>
            <a:ext cx="10645157" cy="35043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 marL="266700" indent="-266700">
              <a:lnSpc>
                <a:spcPct val="100000"/>
              </a:lnSpc>
              <a:buFont typeface="Arial" panose="020B0604020202020204" pitchFamily="34" charset="0"/>
              <a:buChar char="•"/>
              <a:defRPr/>
            </a:lvl3pPr>
            <a:lvl4pPr marL="541338" indent="-274638">
              <a:lnSpc>
                <a:spcPct val="100000"/>
              </a:lnSpc>
              <a:buFont typeface="Arial" panose="020B0604020202020204" pitchFamily="34" charset="0"/>
              <a:buChar char="•"/>
              <a:defRPr/>
            </a:lvl4pPr>
            <a:lvl5pPr marL="808038" indent="-266700">
              <a:lnSpc>
                <a:spcPct val="100000"/>
              </a:lnSpc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4">
            <a:extLst>
              <a:ext uri="{FF2B5EF4-FFF2-40B4-BE49-F238E27FC236}">
                <a16:creationId xmlns:a16="http://schemas.microsoft.com/office/drawing/2014/main" id="{F2BDE224-5EC6-CB10-27BA-3B09477D04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706426"/>
            <a:ext cx="11088000" cy="62660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sz="3000" b="1" baseline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nl-NL"/>
              <a:t>Inspring 0: Titel</a:t>
            </a:r>
          </a:p>
        </p:txBody>
      </p:sp>
    </p:spTree>
    <p:extLst>
      <p:ext uri="{BB962C8B-B14F-4D97-AF65-F5344CB8AC3E}">
        <p14:creationId xmlns:p14="http://schemas.microsoft.com/office/powerpoint/2010/main" val="27468101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Icon car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hoek: afgeronde hoeken 13">
            <a:extLst>
              <a:ext uri="{FF2B5EF4-FFF2-40B4-BE49-F238E27FC236}">
                <a16:creationId xmlns:a16="http://schemas.microsoft.com/office/drawing/2014/main" id="{595D2EBC-4878-0585-B5F2-10A1EC25A779}"/>
              </a:ext>
            </a:extLst>
          </p:cNvPr>
          <p:cNvSpPr/>
          <p:nvPr userDrawn="1"/>
        </p:nvSpPr>
        <p:spPr>
          <a:xfrm>
            <a:off x="6432002" y="1654745"/>
            <a:ext cx="5220000" cy="4458545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ijdelijke aanduiding voor tekst 2">
            <a:extLst>
              <a:ext uri="{FF2B5EF4-FFF2-40B4-BE49-F238E27FC236}">
                <a16:creationId xmlns:a16="http://schemas.microsoft.com/office/drawing/2014/main" id="{CB7D6721-3999-5ED3-FEFE-B52CF8929DD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685632" y="2224992"/>
            <a:ext cx="4753155" cy="354608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 marL="266700" indent="-266700">
              <a:lnSpc>
                <a:spcPct val="100000"/>
              </a:lnSpc>
              <a:buFont typeface="Arial" panose="020B0604020202020204" pitchFamily="34" charset="0"/>
              <a:buChar char="•"/>
              <a:defRPr/>
            </a:lvl3pPr>
            <a:lvl4pPr marL="541338" indent="-274638">
              <a:lnSpc>
                <a:spcPct val="100000"/>
              </a:lnSpc>
              <a:buFont typeface="Arial" panose="020B0604020202020204" pitchFamily="34" charset="0"/>
              <a:buChar char="•"/>
              <a:defRPr/>
            </a:lvl4pPr>
            <a:lvl5pPr marL="808038" indent="-266700">
              <a:lnSpc>
                <a:spcPct val="100000"/>
              </a:lnSpc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9" name="Rechthoek: afgeronde hoeken 8">
            <a:extLst>
              <a:ext uri="{FF2B5EF4-FFF2-40B4-BE49-F238E27FC236}">
                <a16:creationId xmlns:a16="http://schemas.microsoft.com/office/drawing/2014/main" id="{BAEF1F2E-8882-7E75-126B-08FBC47025D3}"/>
              </a:ext>
            </a:extLst>
          </p:cNvPr>
          <p:cNvSpPr/>
          <p:nvPr userDrawn="1"/>
        </p:nvSpPr>
        <p:spPr>
          <a:xfrm>
            <a:off x="540000" y="1693029"/>
            <a:ext cx="5220000" cy="4458545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jdelijke aanduiding voor tekst 2">
            <a:extLst>
              <a:ext uri="{FF2B5EF4-FFF2-40B4-BE49-F238E27FC236}">
                <a16:creationId xmlns:a16="http://schemas.microsoft.com/office/drawing/2014/main" id="{F758FEAD-BA65-14A9-BBCA-640B65F5B7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3630" y="2263276"/>
            <a:ext cx="4753155" cy="350779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 marL="266700" indent="-266700">
              <a:lnSpc>
                <a:spcPct val="100000"/>
              </a:lnSpc>
              <a:buFont typeface="Arial" panose="020B0604020202020204" pitchFamily="34" charset="0"/>
              <a:buChar char="•"/>
              <a:defRPr/>
            </a:lvl3pPr>
            <a:lvl4pPr marL="541338" indent="-274638">
              <a:lnSpc>
                <a:spcPct val="100000"/>
              </a:lnSpc>
              <a:buFont typeface="Arial" panose="020B0604020202020204" pitchFamily="34" charset="0"/>
              <a:buChar char="•"/>
              <a:defRPr/>
            </a:lvl4pPr>
            <a:lvl5pPr marL="808038" indent="-266700">
              <a:lnSpc>
                <a:spcPct val="100000"/>
              </a:lnSpc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Tijdelijke aanduiding voor tekst 9"/>
          <p:cNvSpPr>
            <a:spLocks noGrp="1"/>
          </p:cNvSpPr>
          <p:nvPr>
            <p:ph type="body" sz="quarter" idx="25" hasCustomPrompt="1"/>
          </p:nvPr>
        </p:nvSpPr>
        <p:spPr>
          <a:xfrm>
            <a:off x="2790000" y="1338224"/>
            <a:ext cx="720000" cy="7200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none" anchor="ctr"/>
          <a:lstStyle>
            <a:lvl1pPr algn="ctr">
              <a:lnSpc>
                <a:spcPts val="4400"/>
              </a:lnSpc>
              <a:spcAft>
                <a:spcPts val="0"/>
              </a:spcAft>
              <a:defRPr sz="3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26" hasCustomPrompt="1"/>
          </p:nvPr>
        </p:nvSpPr>
        <p:spPr>
          <a:xfrm>
            <a:off x="8711400" y="1333030"/>
            <a:ext cx="720000" cy="72000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wrap="none" anchor="ctr"/>
          <a:lstStyle>
            <a:lvl1pPr algn="ctr">
              <a:lnSpc>
                <a:spcPts val="4400"/>
              </a:lnSpc>
              <a:spcAft>
                <a:spcPts val="0"/>
              </a:spcAft>
              <a:defRPr sz="3600">
                <a:solidFill>
                  <a:schemeClr val="bg1"/>
                </a:solidFill>
                <a:latin typeface="E-WISE-iconfont" pitchFamily="2" charset="0"/>
              </a:defRPr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1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6347460"/>
            <a:ext cx="11112000" cy="510540"/>
          </a:xfrm>
          <a:prstGeom prst="rect">
            <a:avLst/>
          </a:prstGeom>
        </p:spPr>
        <p:txBody>
          <a:bodyPr/>
          <a:lstStyle>
            <a:lvl1pPr>
              <a:defRPr sz="1200" i="1" baseline="0"/>
            </a:lvl1pPr>
          </a:lstStyle>
          <a:p>
            <a:pPr lvl="0"/>
            <a:r>
              <a:rPr lang="nl-NL"/>
              <a:t>Bron: </a:t>
            </a:r>
          </a:p>
        </p:txBody>
      </p:sp>
      <p:sp>
        <p:nvSpPr>
          <p:cNvPr id="3" name="Tijdelijke aanduiding voor tekst 4">
            <a:extLst>
              <a:ext uri="{FF2B5EF4-FFF2-40B4-BE49-F238E27FC236}">
                <a16:creationId xmlns:a16="http://schemas.microsoft.com/office/drawing/2014/main" id="{018C55FD-7777-2E25-D3CF-0936801FB5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706426"/>
            <a:ext cx="11088000" cy="62660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sz="3000" b="1" baseline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nl-NL"/>
              <a:t>Inspring 0: Titel</a:t>
            </a:r>
          </a:p>
        </p:txBody>
      </p:sp>
    </p:spTree>
    <p:extLst>
      <p:ext uri="{BB962C8B-B14F-4D97-AF65-F5344CB8AC3E}">
        <p14:creationId xmlns:p14="http://schemas.microsoft.com/office/powerpoint/2010/main" val="38801590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Icon car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EBC663BD-F585-A5DE-5E36-B2ECEFA9ABDA}"/>
              </a:ext>
            </a:extLst>
          </p:cNvPr>
          <p:cNvSpPr/>
          <p:nvPr userDrawn="1"/>
        </p:nvSpPr>
        <p:spPr>
          <a:xfrm>
            <a:off x="8208000" y="1695723"/>
            <a:ext cx="3420000" cy="4463739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jdelijke aanduiding voor tekst 2">
            <a:extLst>
              <a:ext uri="{FF2B5EF4-FFF2-40B4-BE49-F238E27FC236}">
                <a16:creationId xmlns:a16="http://schemas.microsoft.com/office/drawing/2014/main" id="{27F37017-3C39-BED8-9683-D558D720E08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358119" y="2265970"/>
            <a:ext cx="3114136" cy="354823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 marL="266700" indent="-266700">
              <a:lnSpc>
                <a:spcPct val="100000"/>
              </a:lnSpc>
              <a:buFont typeface="Arial" panose="020B0604020202020204" pitchFamily="34" charset="0"/>
              <a:buChar char="•"/>
              <a:defRPr/>
            </a:lvl3pPr>
            <a:lvl4pPr marL="541338" indent="-274638">
              <a:lnSpc>
                <a:spcPct val="100000"/>
              </a:lnSpc>
              <a:buFont typeface="Arial" panose="020B0604020202020204" pitchFamily="34" charset="0"/>
              <a:buChar char="•"/>
              <a:defRPr/>
            </a:lvl4pPr>
            <a:lvl5pPr marL="808038" indent="-266700">
              <a:lnSpc>
                <a:spcPct val="100000"/>
              </a:lnSpc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8D6D7468-6473-D5F6-335F-032F0C6D0E74}"/>
              </a:ext>
            </a:extLst>
          </p:cNvPr>
          <p:cNvSpPr/>
          <p:nvPr userDrawn="1"/>
        </p:nvSpPr>
        <p:spPr>
          <a:xfrm>
            <a:off x="4327985" y="1687835"/>
            <a:ext cx="3420000" cy="4463739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jdelijke aanduiding voor tekst 2">
            <a:extLst>
              <a:ext uri="{FF2B5EF4-FFF2-40B4-BE49-F238E27FC236}">
                <a16:creationId xmlns:a16="http://schemas.microsoft.com/office/drawing/2014/main" id="{33BFF2FD-A2CE-8D70-3D50-3334702D68C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478104" y="2258082"/>
            <a:ext cx="3114136" cy="354823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 marL="266700" indent="-266700">
              <a:lnSpc>
                <a:spcPct val="100000"/>
              </a:lnSpc>
              <a:buFont typeface="Arial" panose="020B0604020202020204" pitchFamily="34" charset="0"/>
              <a:buChar char="•"/>
              <a:defRPr/>
            </a:lvl3pPr>
            <a:lvl4pPr marL="541338" indent="-274638">
              <a:lnSpc>
                <a:spcPct val="100000"/>
              </a:lnSpc>
              <a:buFont typeface="Arial" panose="020B0604020202020204" pitchFamily="34" charset="0"/>
              <a:buChar char="•"/>
              <a:defRPr/>
            </a:lvl4pPr>
            <a:lvl5pPr marL="808038" indent="-266700">
              <a:lnSpc>
                <a:spcPct val="100000"/>
              </a:lnSpc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2" name="Rechthoek: afgeronde hoeken 1">
            <a:extLst>
              <a:ext uri="{FF2B5EF4-FFF2-40B4-BE49-F238E27FC236}">
                <a16:creationId xmlns:a16="http://schemas.microsoft.com/office/drawing/2014/main" id="{5776B15E-7530-3A82-7ADF-84DB7058C871}"/>
              </a:ext>
            </a:extLst>
          </p:cNvPr>
          <p:cNvSpPr/>
          <p:nvPr userDrawn="1"/>
        </p:nvSpPr>
        <p:spPr>
          <a:xfrm>
            <a:off x="540000" y="1687835"/>
            <a:ext cx="3420000" cy="4463739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2ADA409-5860-3BD8-C71D-417A0D990AB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0119" y="2258082"/>
            <a:ext cx="3114136" cy="354823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 marL="266700" indent="-266700">
              <a:lnSpc>
                <a:spcPct val="100000"/>
              </a:lnSpc>
              <a:buFont typeface="Arial" panose="020B0604020202020204" pitchFamily="34" charset="0"/>
              <a:buChar char="•"/>
              <a:defRPr/>
            </a:lvl3pPr>
            <a:lvl4pPr marL="541338" indent="-274638">
              <a:lnSpc>
                <a:spcPct val="100000"/>
              </a:lnSpc>
              <a:buFont typeface="Arial" panose="020B0604020202020204" pitchFamily="34" charset="0"/>
              <a:buChar char="•"/>
              <a:defRPr/>
            </a:lvl4pPr>
            <a:lvl5pPr marL="808038" indent="-266700">
              <a:lnSpc>
                <a:spcPct val="100000"/>
              </a:lnSpc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25" hasCustomPrompt="1"/>
          </p:nvPr>
        </p:nvSpPr>
        <p:spPr>
          <a:xfrm>
            <a:off x="1890000" y="1333030"/>
            <a:ext cx="720000" cy="72000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wrap="none" anchor="ctr"/>
          <a:lstStyle>
            <a:lvl1pPr algn="ctr">
              <a:lnSpc>
                <a:spcPts val="4400"/>
              </a:lnSpc>
              <a:spcAft>
                <a:spcPts val="0"/>
              </a:spcAft>
              <a:defRPr sz="3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11" name="Tijdelijke aanduiding voor tekst 9"/>
          <p:cNvSpPr>
            <a:spLocks noGrp="1"/>
          </p:cNvSpPr>
          <p:nvPr>
            <p:ph type="body" sz="quarter" idx="26" hasCustomPrompt="1"/>
          </p:nvPr>
        </p:nvSpPr>
        <p:spPr>
          <a:xfrm>
            <a:off x="5697864" y="1333030"/>
            <a:ext cx="720000" cy="7200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none" anchor="ctr"/>
          <a:lstStyle>
            <a:lvl1pPr algn="ctr">
              <a:lnSpc>
                <a:spcPts val="4400"/>
              </a:lnSpc>
              <a:spcAft>
                <a:spcPts val="0"/>
              </a:spcAft>
              <a:defRPr sz="3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12" name="Tijdelijke aanduiding voor tekst 9"/>
          <p:cNvSpPr>
            <a:spLocks noGrp="1"/>
          </p:cNvSpPr>
          <p:nvPr>
            <p:ph type="body" sz="quarter" idx="27" hasCustomPrompt="1"/>
          </p:nvPr>
        </p:nvSpPr>
        <p:spPr>
          <a:xfrm>
            <a:off x="9558000" y="1333030"/>
            <a:ext cx="720000" cy="7200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 wrap="none" anchor="ctr"/>
          <a:lstStyle>
            <a:lvl1pPr algn="ctr">
              <a:lnSpc>
                <a:spcPts val="4400"/>
              </a:lnSpc>
              <a:spcAft>
                <a:spcPts val="0"/>
              </a:spcAft>
              <a:defRPr sz="3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9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564000" y="6347460"/>
            <a:ext cx="11064000" cy="510540"/>
          </a:xfrm>
          <a:prstGeom prst="rect">
            <a:avLst/>
          </a:prstGeom>
        </p:spPr>
        <p:txBody>
          <a:bodyPr/>
          <a:lstStyle>
            <a:lvl1pPr>
              <a:defRPr sz="1100" i="1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l-NL"/>
              <a:t>Bron: </a:t>
            </a:r>
          </a:p>
        </p:txBody>
      </p:sp>
      <p:sp>
        <p:nvSpPr>
          <p:cNvPr id="13" name="Tijdelijke aanduiding voor tekst 4">
            <a:extLst>
              <a:ext uri="{FF2B5EF4-FFF2-40B4-BE49-F238E27FC236}">
                <a16:creationId xmlns:a16="http://schemas.microsoft.com/office/drawing/2014/main" id="{E11A45C1-A1A9-FE27-1CB8-F2131A82EA8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706426"/>
            <a:ext cx="11088000" cy="62660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sz="3000" b="1" baseline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nl-NL"/>
              <a:t>Inspring 0: Titel</a:t>
            </a:r>
          </a:p>
        </p:txBody>
      </p:sp>
    </p:spTree>
    <p:extLst>
      <p:ext uri="{BB962C8B-B14F-4D97-AF65-F5344CB8AC3E}">
        <p14:creationId xmlns:p14="http://schemas.microsoft.com/office/powerpoint/2010/main" val="14328719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Icon card 3 x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: afgeronde hoeken 8">
            <a:extLst>
              <a:ext uri="{FF2B5EF4-FFF2-40B4-BE49-F238E27FC236}">
                <a16:creationId xmlns:a16="http://schemas.microsoft.com/office/drawing/2014/main" id="{9185C1A3-821F-19C0-5F6C-E9414B790BA5}"/>
              </a:ext>
            </a:extLst>
          </p:cNvPr>
          <p:cNvSpPr/>
          <p:nvPr userDrawn="1"/>
        </p:nvSpPr>
        <p:spPr>
          <a:xfrm>
            <a:off x="8198354" y="4691884"/>
            <a:ext cx="3420000" cy="1525664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2">
            <a:extLst>
              <a:ext uri="{FF2B5EF4-FFF2-40B4-BE49-F238E27FC236}">
                <a16:creationId xmlns:a16="http://schemas.microsoft.com/office/drawing/2014/main" id="{161CE77E-EA68-F4F3-5D05-2CEDDAF3C14A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8348473" y="5132741"/>
            <a:ext cx="3114136" cy="75279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 marL="266700" indent="-266700">
              <a:lnSpc>
                <a:spcPct val="100000"/>
              </a:lnSpc>
              <a:buFont typeface="Arial" panose="020B0604020202020204" pitchFamily="34" charset="0"/>
              <a:buChar char="•"/>
              <a:defRPr/>
            </a:lvl3pPr>
            <a:lvl4pPr marL="541338" indent="-274638">
              <a:lnSpc>
                <a:spcPct val="100000"/>
              </a:lnSpc>
              <a:buFont typeface="Arial" panose="020B0604020202020204" pitchFamily="34" charset="0"/>
              <a:buChar char="•"/>
              <a:defRPr/>
            </a:lvl4pPr>
            <a:lvl5pPr marL="808038" indent="-266700">
              <a:lnSpc>
                <a:spcPct val="100000"/>
              </a:lnSpc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Rechthoek: afgeronde hoeken 10">
            <a:extLst>
              <a:ext uri="{FF2B5EF4-FFF2-40B4-BE49-F238E27FC236}">
                <a16:creationId xmlns:a16="http://schemas.microsoft.com/office/drawing/2014/main" id="{00BE277C-3EAF-BBA8-354A-E2FD14078403}"/>
              </a:ext>
            </a:extLst>
          </p:cNvPr>
          <p:cNvSpPr/>
          <p:nvPr userDrawn="1"/>
        </p:nvSpPr>
        <p:spPr>
          <a:xfrm>
            <a:off x="4371733" y="4690828"/>
            <a:ext cx="3420000" cy="1525664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ijdelijke aanduiding voor tekst 2">
            <a:extLst>
              <a:ext uri="{FF2B5EF4-FFF2-40B4-BE49-F238E27FC236}">
                <a16:creationId xmlns:a16="http://schemas.microsoft.com/office/drawing/2014/main" id="{2D93FAA8-C058-7530-1121-7C69EF40C1C4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4521852" y="5131685"/>
            <a:ext cx="3114136" cy="75279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 marL="266700" indent="-266700">
              <a:lnSpc>
                <a:spcPct val="100000"/>
              </a:lnSpc>
              <a:buFont typeface="Arial" panose="020B0604020202020204" pitchFamily="34" charset="0"/>
              <a:buChar char="•"/>
              <a:defRPr/>
            </a:lvl3pPr>
            <a:lvl4pPr marL="541338" indent="-274638">
              <a:lnSpc>
                <a:spcPct val="100000"/>
              </a:lnSpc>
              <a:buFont typeface="Arial" panose="020B0604020202020204" pitchFamily="34" charset="0"/>
              <a:buChar char="•"/>
              <a:defRPr/>
            </a:lvl4pPr>
            <a:lvl5pPr marL="808038" indent="-266700">
              <a:lnSpc>
                <a:spcPct val="100000"/>
              </a:lnSpc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Rechthoek: afgeronde hoeken 12">
            <a:extLst>
              <a:ext uri="{FF2B5EF4-FFF2-40B4-BE49-F238E27FC236}">
                <a16:creationId xmlns:a16="http://schemas.microsoft.com/office/drawing/2014/main" id="{12AEB026-A614-F38D-80A7-83BE60E2E46C}"/>
              </a:ext>
            </a:extLst>
          </p:cNvPr>
          <p:cNvSpPr/>
          <p:nvPr userDrawn="1"/>
        </p:nvSpPr>
        <p:spPr>
          <a:xfrm>
            <a:off x="539999" y="4696673"/>
            <a:ext cx="3420000" cy="1525664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ijdelijke aanduiding voor tekst 2">
            <a:extLst>
              <a:ext uri="{FF2B5EF4-FFF2-40B4-BE49-F238E27FC236}">
                <a16:creationId xmlns:a16="http://schemas.microsoft.com/office/drawing/2014/main" id="{C867DF68-9C46-0E6B-9C3D-FAACA207A2C2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690118" y="5137530"/>
            <a:ext cx="3114136" cy="75279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 marL="266700" indent="-266700">
              <a:lnSpc>
                <a:spcPct val="100000"/>
              </a:lnSpc>
              <a:buFont typeface="Arial" panose="020B0604020202020204" pitchFamily="34" charset="0"/>
              <a:buChar char="•"/>
              <a:defRPr/>
            </a:lvl3pPr>
            <a:lvl4pPr marL="541338" indent="-274638">
              <a:lnSpc>
                <a:spcPct val="100000"/>
              </a:lnSpc>
              <a:buFont typeface="Arial" panose="020B0604020202020204" pitchFamily="34" charset="0"/>
              <a:buChar char="•"/>
              <a:defRPr/>
            </a:lvl4pPr>
            <a:lvl5pPr marL="808038" indent="-266700">
              <a:lnSpc>
                <a:spcPct val="100000"/>
              </a:lnSpc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A8297B7D-24C8-BC98-5CAC-40B17643008D}"/>
              </a:ext>
            </a:extLst>
          </p:cNvPr>
          <p:cNvSpPr/>
          <p:nvPr userDrawn="1"/>
        </p:nvSpPr>
        <p:spPr>
          <a:xfrm>
            <a:off x="8198355" y="2202671"/>
            <a:ext cx="3420000" cy="1525664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jdelijke aanduiding voor tekst 2">
            <a:extLst>
              <a:ext uri="{FF2B5EF4-FFF2-40B4-BE49-F238E27FC236}">
                <a16:creationId xmlns:a16="http://schemas.microsoft.com/office/drawing/2014/main" id="{F508B538-FC36-5323-1FDD-3B952B59BAE1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8348474" y="2643528"/>
            <a:ext cx="3114136" cy="75279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 marL="266700" indent="-266700">
              <a:lnSpc>
                <a:spcPct val="100000"/>
              </a:lnSpc>
              <a:buFont typeface="Arial" panose="020B0604020202020204" pitchFamily="34" charset="0"/>
              <a:buChar char="•"/>
              <a:defRPr/>
            </a:lvl3pPr>
            <a:lvl4pPr marL="541338" indent="-274638">
              <a:lnSpc>
                <a:spcPct val="100000"/>
              </a:lnSpc>
              <a:buFont typeface="Arial" panose="020B0604020202020204" pitchFamily="34" charset="0"/>
              <a:buChar char="•"/>
              <a:defRPr/>
            </a:lvl4pPr>
            <a:lvl5pPr marL="808038" indent="-266700">
              <a:lnSpc>
                <a:spcPct val="100000"/>
              </a:lnSpc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8BF4AF2C-5AE2-0E86-3ED9-65EAD16DD437}"/>
              </a:ext>
            </a:extLst>
          </p:cNvPr>
          <p:cNvSpPr/>
          <p:nvPr userDrawn="1"/>
        </p:nvSpPr>
        <p:spPr>
          <a:xfrm>
            <a:off x="4371734" y="2201615"/>
            <a:ext cx="3420000" cy="152566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jdelijke aanduiding voor tekst 2">
            <a:extLst>
              <a:ext uri="{FF2B5EF4-FFF2-40B4-BE49-F238E27FC236}">
                <a16:creationId xmlns:a16="http://schemas.microsoft.com/office/drawing/2014/main" id="{CCDE8807-8F7E-00F4-87CF-023AE66CAC5F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4521853" y="2642472"/>
            <a:ext cx="3114136" cy="75279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 marL="266700" indent="-266700">
              <a:lnSpc>
                <a:spcPct val="100000"/>
              </a:lnSpc>
              <a:buFont typeface="Arial" panose="020B0604020202020204" pitchFamily="34" charset="0"/>
              <a:buChar char="•"/>
              <a:defRPr/>
            </a:lvl3pPr>
            <a:lvl4pPr marL="541338" indent="-274638">
              <a:lnSpc>
                <a:spcPct val="100000"/>
              </a:lnSpc>
              <a:buFont typeface="Arial" panose="020B0604020202020204" pitchFamily="34" charset="0"/>
              <a:buChar char="•"/>
              <a:defRPr/>
            </a:lvl4pPr>
            <a:lvl5pPr marL="808038" indent="-266700">
              <a:lnSpc>
                <a:spcPct val="100000"/>
              </a:lnSpc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Rechthoek: afgeronde hoeken 1">
            <a:extLst>
              <a:ext uri="{FF2B5EF4-FFF2-40B4-BE49-F238E27FC236}">
                <a16:creationId xmlns:a16="http://schemas.microsoft.com/office/drawing/2014/main" id="{D709AF2E-6DBA-7822-7E11-0B7E46B2530F}"/>
              </a:ext>
            </a:extLst>
          </p:cNvPr>
          <p:cNvSpPr/>
          <p:nvPr userDrawn="1"/>
        </p:nvSpPr>
        <p:spPr>
          <a:xfrm>
            <a:off x="540000" y="2207460"/>
            <a:ext cx="3420000" cy="152566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D40C6D5-052B-D40D-5790-5AC50D6DA2E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0119" y="2648317"/>
            <a:ext cx="3114136" cy="75279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 marL="266700" indent="-266700">
              <a:lnSpc>
                <a:spcPct val="100000"/>
              </a:lnSpc>
              <a:buFont typeface="Arial" panose="020B0604020202020204" pitchFamily="34" charset="0"/>
              <a:buChar char="•"/>
              <a:defRPr/>
            </a:lvl3pPr>
            <a:lvl4pPr marL="541338" indent="-274638">
              <a:lnSpc>
                <a:spcPct val="100000"/>
              </a:lnSpc>
              <a:buFont typeface="Arial" panose="020B0604020202020204" pitchFamily="34" charset="0"/>
              <a:buChar char="•"/>
              <a:defRPr/>
            </a:lvl4pPr>
            <a:lvl5pPr marL="808038" indent="-266700">
              <a:lnSpc>
                <a:spcPct val="100000"/>
              </a:lnSpc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9" name="Tijdelijke aanduiding voor tekst 9"/>
          <p:cNvSpPr>
            <a:spLocks noGrp="1"/>
          </p:cNvSpPr>
          <p:nvPr>
            <p:ph type="body" sz="quarter" idx="33" hasCustomPrompt="1"/>
          </p:nvPr>
        </p:nvSpPr>
        <p:spPr>
          <a:xfrm>
            <a:off x="5650634" y="1852797"/>
            <a:ext cx="720000" cy="7200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none" anchor="ctr"/>
          <a:lstStyle>
            <a:lvl1pPr algn="ctr">
              <a:lnSpc>
                <a:spcPts val="4400"/>
              </a:lnSpc>
              <a:spcAft>
                <a:spcPts val="0"/>
              </a:spcAft>
              <a:defRPr sz="3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40" name="Tijdelijke aanduiding voor tekst 9"/>
          <p:cNvSpPr>
            <a:spLocks noGrp="1"/>
          </p:cNvSpPr>
          <p:nvPr>
            <p:ph type="body" sz="quarter" idx="34" hasCustomPrompt="1"/>
          </p:nvPr>
        </p:nvSpPr>
        <p:spPr>
          <a:xfrm>
            <a:off x="9558000" y="1852797"/>
            <a:ext cx="720000" cy="7200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wrap="none" anchor="ctr"/>
          <a:lstStyle>
            <a:lvl1pPr algn="ctr">
              <a:lnSpc>
                <a:spcPts val="4400"/>
              </a:lnSpc>
              <a:spcAft>
                <a:spcPts val="0"/>
              </a:spcAft>
              <a:defRPr sz="3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45" name="Tijdelijke aanduiding voor tekst 9"/>
          <p:cNvSpPr>
            <a:spLocks noGrp="1"/>
          </p:cNvSpPr>
          <p:nvPr>
            <p:ph type="body" sz="quarter" idx="35" hasCustomPrompt="1"/>
          </p:nvPr>
        </p:nvSpPr>
        <p:spPr>
          <a:xfrm>
            <a:off x="1872000" y="4370860"/>
            <a:ext cx="720000" cy="72000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wrap="none" anchor="ctr"/>
          <a:lstStyle>
            <a:lvl1pPr algn="ctr">
              <a:lnSpc>
                <a:spcPts val="4400"/>
              </a:lnSpc>
              <a:spcAft>
                <a:spcPts val="0"/>
              </a:spcAft>
              <a:defRPr sz="3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46" name="Tijdelijke aanduiding voor tekst 9"/>
          <p:cNvSpPr>
            <a:spLocks noGrp="1"/>
          </p:cNvSpPr>
          <p:nvPr>
            <p:ph type="body" sz="quarter" idx="36" hasCustomPrompt="1"/>
          </p:nvPr>
        </p:nvSpPr>
        <p:spPr>
          <a:xfrm>
            <a:off x="5650634" y="4370860"/>
            <a:ext cx="720000" cy="72000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txBody>
          <a:bodyPr wrap="none" anchor="ctr"/>
          <a:lstStyle>
            <a:lvl1pPr algn="ctr">
              <a:lnSpc>
                <a:spcPts val="4400"/>
              </a:lnSpc>
              <a:spcAft>
                <a:spcPts val="0"/>
              </a:spcAft>
              <a:defRPr sz="3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47" name="Tijdelijke aanduiding voor tekst 9"/>
          <p:cNvSpPr>
            <a:spLocks noGrp="1"/>
          </p:cNvSpPr>
          <p:nvPr>
            <p:ph type="body" sz="quarter" idx="37" hasCustomPrompt="1"/>
          </p:nvPr>
        </p:nvSpPr>
        <p:spPr>
          <a:xfrm>
            <a:off x="9558000" y="4336024"/>
            <a:ext cx="720000" cy="7200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 wrap="none" anchor="ctr"/>
          <a:lstStyle>
            <a:lvl1pPr algn="ctr">
              <a:lnSpc>
                <a:spcPts val="4400"/>
              </a:lnSpc>
              <a:spcAft>
                <a:spcPts val="0"/>
              </a:spcAft>
              <a:defRPr sz="3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5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539999" y="6347460"/>
            <a:ext cx="11087999" cy="510540"/>
          </a:xfrm>
          <a:prstGeom prst="rect">
            <a:avLst/>
          </a:prstGeom>
        </p:spPr>
        <p:txBody>
          <a:bodyPr/>
          <a:lstStyle>
            <a:lvl1pPr>
              <a:defRPr sz="1100" i="1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l-NL"/>
              <a:t>Bron: </a:t>
            </a:r>
          </a:p>
        </p:txBody>
      </p:sp>
      <p:sp>
        <p:nvSpPr>
          <p:cNvPr id="22" name="Tijdelijke aanduiding voor tekst 9"/>
          <p:cNvSpPr>
            <a:spLocks noGrp="1"/>
          </p:cNvSpPr>
          <p:nvPr>
            <p:ph type="body" sz="quarter" idx="46" hasCustomPrompt="1"/>
          </p:nvPr>
        </p:nvSpPr>
        <p:spPr>
          <a:xfrm>
            <a:off x="1899734" y="1852797"/>
            <a:ext cx="720000" cy="720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none" anchor="ctr"/>
          <a:lstStyle>
            <a:lvl1pPr algn="ctr">
              <a:lnSpc>
                <a:spcPts val="4400"/>
              </a:lnSpc>
              <a:spcAft>
                <a:spcPts val="0"/>
              </a:spcAft>
              <a:defRPr sz="3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6" name="Tijdelijke aanduiding voor tekst 4">
            <a:extLst>
              <a:ext uri="{FF2B5EF4-FFF2-40B4-BE49-F238E27FC236}">
                <a16:creationId xmlns:a16="http://schemas.microsoft.com/office/drawing/2014/main" id="{9FF9A17B-37F5-D647-F3D7-3F0DE0C98C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706426"/>
            <a:ext cx="11088000" cy="62660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sz="3000" b="1" baseline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nl-NL"/>
              <a:t>Inspring 0: Titel</a:t>
            </a:r>
          </a:p>
        </p:txBody>
      </p:sp>
    </p:spTree>
    <p:extLst>
      <p:ext uri="{BB962C8B-B14F-4D97-AF65-F5344CB8AC3E}">
        <p14:creationId xmlns:p14="http://schemas.microsoft.com/office/powerpoint/2010/main" val="560809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6347460"/>
            <a:ext cx="11088000" cy="510540"/>
          </a:xfrm>
          <a:prstGeom prst="rect">
            <a:avLst/>
          </a:prstGeom>
        </p:spPr>
        <p:txBody>
          <a:bodyPr/>
          <a:lstStyle>
            <a:lvl1pPr>
              <a:defRPr sz="1200" i="1" baseline="0"/>
            </a:lvl1pPr>
          </a:lstStyle>
          <a:p>
            <a:pPr lvl="0"/>
            <a:r>
              <a:rPr lang="nl-NL"/>
              <a:t>Bron: </a:t>
            </a:r>
          </a:p>
        </p:txBody>
      </p:sp>
      <p:sp>
        <p:nvSpPr>
          <p:cNvPr id="2" name="Tijdelijke aanduiding voor tekst 4">
            <a:extLst>
              <a:ext uri="{FF2B5EF4-FFF2-40B4-BE49-F238E27FC236}">
                <a16:creationId xmlns:a16="http://schemas.microsoft.com/office/drawing/2014/main" id="{B3E6671B-92FA-8D5F-A91C-07E2CCA4D8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1137726"/>
            <a:ext cx="11088000" cy="62660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sz="3000" b="1" baseline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nl-NL"/>
              <a:t>Inspring 0: Titel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BE0872E-054A-4101-BAA3-3BC209A96A3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" y="1764330"/>
            <a:ext cx="3600679" cy="443094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 marL="266700" indent="-266700">
              <a:lnSpc>
                <a:spcPct val="100000"/>
              </a:lnSpc>
              <a:buFont typeface="Arial" panose="020B0604020202020204" pitchFamily="34" charset="0"/>
              <a:buChar char="•"/>
              <a:defRPr/>
            </a:lvl3pPr>
            <a:lvl4pPr marL="541338" indent="-274638">
              <a:lnSpc>
                <a:spcPct val="100000"/>
              </a:lnSpc>
              <a:buFont typeface="Arial" panose="020B0604020202020204" pitchFamily="34" charset="0"/>
              <a:buChar char="•"/>
              <a:defRPr/>
            </a:lvl4pPr>
            <a:lvl5pPr marL="808038" indent="-266700">
              <a:lnSpc>
                <a:spcPct val="100000"/>
              </a:lnSpc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tekst 2">
            <a:extLst>
              <a:ext uri="{FF2B5EF4-FFF2-40B4-BE49-F238E27FC236}">
                <a16:creationId xmlns:a16="http://schemas.microsoft.com/office/drawing/2014/main" id="{E83B4190-12B8-14B5-FFF8-07971351CB0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83660" y="1764329"/>
            <a:ext cx="3600679" cy="443094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 marL="266700" indent="-266700">
              <a:lnSpc>
                <a:spcPct val="100000"/>
              </a:lnSpc>
              <a:buFont typeface="Arial" panose="020B0604020202020204" pitchFamily="34" charset="0"/>
              <a:buChar char="•"/>
              <a:defRPr/>
            </a:lvl3pPr>
            <a:lvl4pPr marL="541338" indent="-274638">
              <a:lnSpc>
                <a:spcPct val="100000"/>
              </a:lnSpc>
              <a:buFont typeface="Arial" panose="020B0604020202020204" pitchFamily="34" charset="0"/>
              <a:buChar char="•"/>
              <a:defRPr/>
            </a:lvl4pPr>
            <a:lvl5pPr marL="808038" indent="-266700">
              <a:lnSpc>
                <a:spcPct val="100000"/>
              </a:lnSpc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2" name="Tijdelijke aanduiding voor tekst 2">
            <a:extLst>
              <a:ext uri="{FF2B5EF4-FFF2-40B4-BE49-F238E27FC236}">
                <a16:creationId xmlns:a16="http://schemas.microsoft.com/office/drawing/2014/main" id="{02298243-4392-54D2-EABE-5813314D336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27320" y="1764328"/>
            <a:ext cx="3600679" cy="443094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 marL="266700" indent="-266700">
              <a:lnSpc>
                <a:spcPct val="100000"/>
              </a:lnSpc>
              <a:buFont typeface="Arial" panose="020B0604020202020204" pitchFamily="34" charset="0"/>
              <a:buChar char="•"/>
              <a:defRPr/>
            </a:lvl3pPr>
            <a:lvl4pPr marL="541338" indent="-274638">
              <a:lnSpc>
                <a:spcPct val="100000"/>
              </a:lnSpc>
              <a:buFont typeface="Arial" panose="020B0604020202020204" pitchFamily="34" charset="0"/>
              <a:buChar char="•"/>
              <a:defRPr/>
            </a:lvl4pPr>
            <a:lvl5pPr marL="808038" indent="-266700">
              <a:lnSpc>
                <a:spcPct val="100000"/>
              </a:lnSpc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3835375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+ Conten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2">
            <a:extLst>
              <a:ext uri="{FF2B5EF4-FFF2-40B4-BE49-F238E27FC236}">
                <a16:creationId xmlns:a16="http://schemas.microsoft.com/office/drawing/2014/main" id="{8748524C-ECC4-88D0-2CA1-6F76A7AA2C6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99" y="6347460"/>
            <a:ext cx="11087999" cy="510540"/>
          </a:xfrm>
          <a:prstGeom prst="rect">
            <a:avLst/>
          </a:prstGeom>
        </p:spPr>
        <p:txBody>
          <a:bodyPr/>
          <a:lstStyle>
            <a:lvl1pPr>
              <a:defRPr sz="1100" i="1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l-NL"/>
              <a:t>Bron: </a:t>
            </a:r>
          </a:p>
        </p:txBody>
      </p:sp>
      <p:sp>
        <p:nvSpPr>
          <p:cNvPr id="7" name="Tijdelijke aanduiding voor afbeelding 4">
            <a:extLst>
              <a:ext uri="{FF2B5EF4-FFF2-40B4-BE49-F238E27FC236}">
                <a16:creationId xmlns:a16="http://schemas.microsoft.com/office/drawing/2014/main" id="{E7898711-F659-414C-0997-A720F8874BB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39750" y="1333030"/>
            <a:ext cx="11087999" cy="4862983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3" name="Tijdelijke aanduiding voor tekst 4">
            <a:extLst>
              <a:ext uri="{FF2B5EF4-FFF2-40B4-BE49-F238E27FC236}">
                <a16:creationId xmlns:a16="http://schemas.microsoft.com/office/drawing/2014/main" id="{28F4CE0E-08F0-B5C6-C4DB-FA44990DAC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706426"/>
            <a:ext cx="11088000" cy="62660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sz="3000" b="1" baseline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nl-NL"/>
              <a:t>Inspring 0: Titel</a:t>
            </a:r>
          </a:p>
        </p:txBody>
      </p:sp>
    </p:spTree>
    <p:extLst>
      <p:ext uri="{BB962C8B-B14F-4D97-AF65-F5344CB8AC3E}">
        <p14:creationId xmlns:p14="http://schemas.microsoft.com/office/powerpoint/2010/main" val="7542802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Conten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2">
            <a:extLst>
              <a:ext uri="{FF2B5EF4-FFF2-40B4-BE49-F238E27FC236}">
                <a16:creationId xmlns:a16="http://schemas.microsoft.com/office/drawing/2014/main" id="{8748524C-ECC4-88D0-2CA1-6F76A7AA2C6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99" y="6347460"/>
            <a:ext cx="11087999" cy="510540"/>
          </a:xfrm>
          <a:prstGeom prst="rect">
            <a:avLst/>
          </a:prstGeom>
        </p:spPr>
        <p:txBody>
          <a:bodyPr/>
          <a:lstStyle>
            <a:lvl1pPr>
              <a:defRPr sz="1100" i="1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l-NL"/>
              <a:t>Bron: </a:t>
            </a:r>
          </a:p>
        </p:txBody>
      </p:sp>
      <p:sp>
        <p:nvSpPr>
          <p:cNvPr id="7" name="Tijdelijke aanduiding voor afbeelding 4">
            <a:extLst>
              <a:ext uri="{FF2B5EF4-FFF2-40B4-BE49-F238E27FC236}">
                <a16:creationId xmlns:a16="http://schemas.microsoft.com/office/drawing/2014/main" id="{E7898711-F659-414C-0997-A720F8874BB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39750" y="1333772"/>
            <a:ext cx="5462588" cy="4862241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8" name="Tijdelijke aanduiding voor afbeelding 4">
            <a:extLst>
              <a:ext uri="{FF2B5EF4-FFF2-40B4-BE49-F238E27FC236}">
                <a16:creationId xmlns:a16="http://schemas.microsoft.com/office/drawing/2014/main" id="{C7C026D6-25DE-D47C-9A24-D5D97E76C7D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65410" y="1333030"/>
            <a:ext cx="5462588" cy="4862241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3" name="Tijdelijke aanduiding voor tekst 4">
            <a:extLst>
              <a:ext uri="{FF2B5EF4-FFF2-40B4-BE49-F238E27FC236}">
                <a16:creationId xmlns:a16="http://schemas.microsoft.com/office/drawing/2014/main" id="{CD221497-CB27-C11F-7AE9-79B180089A2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706426"/>
            <a:ext cx="11088000" cy="62660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sz="3000" b="1" baseline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nl-NL"/>
              <a:t>Inspring 0: Titel</a:t>
            </a:r>
          </a:p>
        </p:txBody>
      </p:sp>
    </p:spTree>
    <p:extLst>
      <p:ext uri="{BB962C8B-B14F-4D97-AF65-F5344CB8AC3E}">
        <p14:creationId xmlns:p14="http://schemas.microsoft.com/office/powerpoint/2010/main" val="2753782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Content 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6347460"/>
            <a:ext cx="11088000" cy="510540"/>
          </a:xfrm>
          <a:prstGeom prst="rect">
            <a:avLst/>
          </a:prstGeom>
        </p:spPr>
        <p:txBody>
          <a:bodyPr/>
          <a:lstStyle>
            <a:lvl1pPr>
              <a:defRPr sz="1200" i="1" baseline="0"/>
            </a:lvl1pPr>
          </a:lstStyle>
          <a:p>
            <a:pPr lvl="0"/>
            <a:r>
              <a:rPr lang="nl-NL"/>
              <a:t>Bron: </a:t>
            </a:r>
          </a:p>
        </p:txBody>
      </p:sp>
      <p:sp>
        <p:nvSpPr>
          <p:cNvPr id="6" name="Tijdelijke aanduiding voor afbeelding 4">
            <a:extLst>
              <a:ext uri="{FF2B5EF4-FFF2-40B4-BE49-F238E27FC236}">
                <a16:creationId xmlns:a16="http://schemas.microsoft.com/office/drawing/2014/main" id="{202657CD-C0C6-6A2B-D43B-2A6BB2F479A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39750" y="1333774"/>
            <a:ext cx="3600450" cy="4862239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10" name="Tijdelijke aanduiding voor afbeelding 4">
            <a:extLst>
              <a:ext uri="{FF2B5EF4-FFF2-40B4-BE49-F238E27FC236}">
                <a16:creationId xmlns:a16="http://schemas.microsoft.com/office/drawing/2014/main" id="{996305FA-B1B4-8529-66C4-DC3F9566D24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83181" y="1333030"/>
            <a:ext cx="3600450" cy="4862239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13" name="Tijdelijke aanduiding voor afbeelding 4">
            <a:extLst>
              <a:ext uri="{FF2B5EF4-FFF2-40B4-BE49-F238E27FC236}">
                <a16:creationId xmlns:a16="http://schemas.microsoft.com/office/drawing/2014/main" id="{22FE8328-7F63-4B36-97E1-8E1DA0F66EF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026362" y="1333030"/>
            <a:ext cx="3600450" cy="4862239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3" name="Tijdelijke aanduiding voor tekst 4">
            <a:extLst>
              <a:ext uri="{FF2B5EF4-FFF2-40B4-BE49-F238E27FC236}">
                <a16:creationId xmlns:a16="http://schemas.microsoft.com/office/drawing/2014/main" id="{DF3B52A2-905C-0E32-95E5-BD651747BE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706426"/>
            <a:ext cx="11088000" cy="62660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sz="3000" b="1" baseline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nl-NL"/>
              <a:t>Inspring 0: Titel</a:t>
            </a:r>
          </a:p>
        </p:txBody>
      </p:sp>
    </p:spTree>
    <p:extLst>
      <p:ext uri="{BB962C8B-B14F-4D97-AF65-F5344CB8AC3E}">
        <p14:creationId xmlns:p14="http://schemas.microsoft.com/office/powerpoint/2010/main" val="42583510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feer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240661A0-1DE3-642E-1EE5-D7405D4A993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11798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+ Sfeerbeeld 1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tekst, teken&#10;&#10;Automatisch gegenereerde beschrijving">
            <a:extLst>
              <a:ext uri="{FF2B5EF4-FFF2-40B4-BE49-F238E27FC236}">
                <a16:creationId xmlns:a16="http://schemas.microsoft.com/office/drawing/2014/main" id="{DA57B231-C6D7-5E22-4C57-9BCB830F02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773" y="1553264"/>
            <a:ext cx="2822454" cy="3172974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CF287510-80EF-C6F9-CD48-F101719BF46F}"/>
              </a:ext>
            </a:extLst>
          </p:cNvPr>
          <p:cNvSpPr txBox="1"/>
          <p:nvPr userDrawn="1"/>
        </p:nvSpPr>
        <p:spPr>
          <a:xfrm>
            <a:off x="2823713" y="5184476"/>
            <a:ext cx="6349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>
                <a:latin typeface="Calibri" panose="020F0502020204030204" pitchFamily="34" charset="0"/>
                <a:cs typeface="Calibri" panose="020F0502020204030204" pitchFamily="34" charset="0"/>
              </a:rPr>
              <a:t>Mede mogelijk gemaakt door zorgpad Inhalatiemedicatie</a:t>
            </a:r>
          </a:p>
        </p:txBody>
      </p:sp>
    </p:spTree>
    <p:extLst>
      <p:ext uri="{BB962C8B-B14F-4D97-AF65-F5344CB8AC3E}">
        <p14:creationId xmlns:p14="http://schemas.microsoft.com/office/powerpoint/2010/main" val="6158570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tekst 4"/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1091682"/>
            <a:ext cx="11088000" cy="521731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sz="4800" b="1" baseline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ctr">
              <a:spcBef>
                <a:spcPts val="0"/>
              </a:spcBef>
              <a:buNone/>
              <a:defRPr sz="280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0" indent="0" algn="ctr">
              <a:lnSpc>
                <a:spcPct val="100000"/>
              </a:lnSpc>
              <a:spcBef>
                <a:spcPts val="1200"/>
              </a:spcBef>
              <a:buNone/>
              <a:defRPr i="1">
                <a:latin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nl-NL"/>
              <a:t>Inspring 0: Titel</a:t>
            </a:r>
          </a:p>
          <a:p>
            <a:pPr lvl="1"/>
            <a:r>
              <a:rPr lang="nl-NL"/>
              <a:t>Inspring 1: sub titel</a:t>
            </a:r>
          </a:p>
          <a:p>
            <a:pPr lvl="2"/>
            <a:r>
              <a:rPr lang="nl-NL"/>
              <a:t>Inspring 2: Auteursnaam</a:t>
            </a:r>
          </a:p>
        </p:txBody>
      </p:sp>
    </p:spTree>
    <p:extLst>
      <p:ext uri="{BB962C8B-B14F-4D97-AF65-F5344CB8AC3E}">
        <p14:creationId xmlns:p14="http://schemas.microsoft.com/office/powerpoint/2010/main" val="28150628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539999" y="6347460"/>
            <a:ext cx="11087999" cy="510540"/>
          </a:xfrm>
          <a:prstGeom prst="rect">
            <a:avLst/>
          </a:prstGeom>
        </p:spPr>
        <p:txBody>
          <a:bodyPr/>
          <a:lstStyle>
            <a:lvl1pPr>
              <a:defRPr sz="1100" i="1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l-NL"/>
              <a:t>Bron: </a:t>
            </a:r>
          </a:p>
        </p:txBody>
      </p:sp>
      <p:sp>
        <p:nvSpPr>
          <p:cNvPr id="2" name="Tijdelijke aanduiding voor tekst 4">
            <a:extLst>
              <a:ext uri="{FF2B5EF4-FFF2-40B4-BE49-F238E27FC236}">
                <a16:creationId xmlns:a16="http://schemas.microsoft.com/office/drawing/2014/main" id="{77126C8E-CC63-BF93-729D-B5D584E68F2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1137726"/>
            <a:ext cx="11088000" cy="62660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sz="3000" b="1" baseline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nl-NL"/>
              <a:t>Inspring 0: Titel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DC8C061-7211-2571-86CC-1F65A49976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" y="1764330"/>
            <a:ext cx="11112000" cy="443094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 marL="266700" indent="-266700">
              <a:lnSpc>
                <a:spcPct val="100000"/>
              </a:lnSpc>
              <a:buFont typeface="Arial" panose="020B0604020202020204" pitchFamily="34" charset="0"/>
              <a:buChar char="•"/>
              <a:defRPr/>
            </a:lvl3pPr>
            <a:lvl4pPr marL="541338" indent="-274638">
              <a:lnSpc>
                <a:spcPct val="100000"/>
              </a:lnSpc>
              <a:buFont typeface="Arial" panose="020B0604020202020204" pitchFamily="34" charset="0"/>
              <a:buChar char="•"/>
              <a:defRPr/>
            </a:lvl4pPr>
            <a:lvl5pPr marL="808038" indent="-266700">
              <a:lnSpc>
                <a:spcPct val="100000"/>
              </a:lnSpc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2818772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4">
            <a:extLst>
              <a:ext uri="{FF2B5EF4-FFF2-40B4-BE49-F238E27FC236}">
                <a16:creationId xmlns:a16="http://schemas.microsoft.com/office/drawing/2014/main" id="{35682EC3-05D2-282A-1ED6-184E88B919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1137726"/>
            <a:ext cx="11088000" cy="62660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sz="3000" b="1" baseline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nl-NL"/>
              <a:t>Inspring 0: Titel</a:t>
            </a:r>
          </a:p>
        </p:txBody>
      </p:sp>
      <p:sp>
        <p:nvSpPr>
          <p:cNvPr id="4" name="Tijdelijke aanduiding voor tekst 2">
            <a:extLst>
              <a:ext uri="{FF2B5EF4-FFF2-40B4-BE49-F238E27FC236}">
                <a16:creationId xmlns:a16="http://schemas.microsoft.com/office/drawing/2014/main" id="{8748524C-ECC4-88D0-2CA1-6F76A7AA2C6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99" y="6347460"/>
            <a:ext cx="11087999" cy="510540"/>
          </a:xfrm>
          <a:prstGeom prst="rect">
            <a:avLst/>
          </a:prstGeom>
        </p:spPr>
        <p:txBody>
          <a:bodyPr/>
          <a:lstStyle>
            <a:lvl1pPr>
              <a:defRPr sz="1100" i="1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l-NL"/>
              <a:t>Bron: </a:t>
            </a:r>
          </a:p>
        </p:txBody>
      </p:sp>
      <p:sp>
        <p:nvSpPr>
          <p:cNvPr id="17" name="Tijdelijke aanduiding voor tekst 2">
            <a:extLst>
              <a:ext uri="{FF2B5EF4-FFF2-40B4-BE49-F238E27FC236}">
                <a16:creationId xmlns:a16="http://schemas.microsoft.com/office/drawing/2014/main" id="{4C3DA0B5-5305-6451-327F-2BE383443B8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9999" y="1764330"/>
            <a:ext cx="5438107" cy="443094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 marL="266700" indent="-266700">
              <a:lnSpc>
                <a:spcPct val="100000"/>
              </a:lnSpc>
              <a:buFont typeface="Arial" panose="020B0604020202020204" pitchFamily="34" charset="0"/>
              <a:buChar char="•"/>
              <a:defRPr/>
            </a:lvl3pPr>
            <a:lvl4pPr marL="541338" indent="-274638">
              <a:lnSpc>
                <a:spcPct val="100000"/>
              </a:lnSpc>
              <a:buFont typeface="Arial" panose="020B0604020202020204" pitchFamily="34" charset="0"/>
              <a:buChar char="•"/>
              <a:defRPr/>
            </a:lvl4pPr>
            <a:lvl5pPr marL="808038" indent="-266700">
              <a:lnSpc>
                <a:spcPct val="100000"/>
              </a:lnSpc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20" name="Tijdelijke aanduiding voor tekst 2">
            <a:extLst>
              <a:ext uri="{FF2B5EF4-FFF2-40B4-BE49-F238E27FC236}">
                <a16:creationId xmlns:a16="http://schemas.microsoft.com/office/drawing/2014/main" id="{41DD79C7-C657-F522-6508-2CE95FD388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89891" y="1764330"/>
            <a:ext cx="5438107" cy="443094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 marL="266700" indent="-266700">
              <a:lnSpc>
                <a:spcPct val="100000"/>
              </a:lnSpc>
              <a:buFont typeface="Arial" panose="020B0604020202020204" pitchFamily="34" charset="0"/>
              <a:buChar char="•"/>
              <a:defRPr/>
            </a:lvl3pPr>
            <a:lvl4pPr marL="541338" indent="-274638">
              <a:lnSpc>
                <a:spcPct val="100000"/>
              </a:lnSpc>
              <a:buFont typeface="Arial" panose="020B0604020202020204" pitchFamily="34" charset="0"/>
              <a:buChar char="•"/>
              <a:defRPr/>
            </a:lvl4pPr>
            <a:lvl5pPr marL="808038" indent="-266700">
              <a:lnSpc>
                <a:spcPct val="100000"/>
              </a:lnSpc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37144859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6347460"/>
            <a:ext cx="11088000" cy="510540"/>
          </a:xfrm>
          <a:prstGeom prst="rect">
            <a:avLst/>
          </a:prstGeom>
        </p:spPr>
        <p:txBody>
          <a:bodyPr/>
          <a:lstStyle>
            <a:lvl1pPr>
              <a:defRPr sz="1200" i="1" baseline="0"/>
            </a:lvl1pPr>
          </a:lstStyle>
          <a:p>
            <a:pPr lvl="0"/>
            <a:r>
              <a:rPr lang="nl-NL"/>
              <a:t>Bron: </a:t>
            </a:r>
          </a:p>
        </p:txBody>
      </p:sp>
      <p:sp>
        <p:nvSpPr>
          <p:cNvPr id="2" name="Tijdelijke aanduiding voor tekst 4">
            <a:extLst>
              <a:ext uri="{FF2B5EF4-FFF2-40B4-BE49-F238E27FC236}">
                <a16:creationId xmlns:a16="http://schemas.microsoft.com/office/drawing/2014/main" id="{B3E6671B-92FA-8D5F-A91C-07E2CCA4D8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1137726"/>
            <a:ext cx="11088000" cy="62660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sz="3000" b="1" baseline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nl-NL"/>
              <a:t>Inspring 0: Titel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BE0872E-054A-4101-BAA3-3BC209A96A3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" y="1764330"/>
            <a:ext cx="3600679" cy="443094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 marL="266700" indent="-266700">
              <a:lnSpc>
                <a:spcPct val="100000"/>
              </a:lnSpc>
              <a:buFont typeface="Arial" panose="020B0604020202020204" pitchFamily="34" charset="0"/>
              <a:buChar char="•"/>
              <a:defRPr/>
            </a:lvl3pPr>
            <a:lvl4pPr marL="541338" indent="-274638">
              <a:lnSpc>
                <a:spcPct val="100000"/>
              </a:lnSpc>
              <a:buFont typeface="Arial" panose="020B0604020202020204" pitchFamily="34" charset="0"/>
              <a:buChar char="•"/>
              <a:defRPr/>
            </a:lvl4pPr>
            <a:lvl5pPr marL="808038" indent="-266700">
              <a:lnSpc>
                <a:spcPct val="100000"/>
              </a:lnSpc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tekst 2">
            <a:extLst>
              <a:ext uri="{FF2B5EF4-FFF2-40B4-BE49-F238E27FC236}">
                <a16:creationId xmlns:a16="http://schemas.microsoft.com/office/drawing/2014/main" id="{E83B4190-12B8-14B5-FFF8-07971351CB0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83660" y="1764329"/>
            <a:ext cx="3600679" cy="443094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 marL="266700" indent="-266700">
              <a:lnSpc>
                <a:spcPct val="100000"/>
              </a:lnSpc>
              <a:buFont typeface="Arial" panose="020B0604020202020204" pitchFamily="34" charset="0"/>
              <a:buChar char="•"/>
              <a:defRPr/>
            </a:lvl3pPr>
            <a:lvl4pPr marL="541338" indent="-274638">
              <a:lnSpc>
                <a:spcPct val="100000"/>
              </a:lnSpc>
              <a:buFont typeface="Arial" panose="020B0604020202020204" pitchFamily="34" charset="0"/>
              <a:buChar char="•"/>
              <a:defRPr/>
            </a:lvl4pPr>
            <a:lvl5pPr marL="808038" indent="-266700">
              <a:lnSpc>
                <a:spcPct val="100000"/>
              </a:lnSpc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2" name="Tijdelijke aanduiding voor tekst 2">
            <a:extLst>
              <a:ext uri="{FF2B5EF4-FFF2-40B4-BE49-F238E27FC236}">
                <a16:creationId xmlns:a16="http://schemas.microsoft.com/office/drawing/2014/main" id="{02298243-4392-54D2-EABE-5813314D336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27320" y="1764328"/>
            <a:ext cx="3600679" cy="443094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 marL="266700" indent="-266700">
              <a:lnSpc>
                <a:spcPct val="100000"/>
              </a:lnSpc>
              <a:buFont typeface="Arial" panose="020B0604020202020204" pitchFamily="34" charset="0"/>
              <a:buChar char="•"/>
              <a:defRPr/>
            </a:lvl3pPr>
            <a:lvl4pPr marL="541338" indent="-274638">
              <a:lnSpc>
                <a:spcPct val="100000"/>
              </a:lnSpc>
              <a:buFont typeface="Arial" panose="020B0604020202020204" pitchFamily="34" charset="0"/>
              <a:buChar char="•"/>
              <a:defRPr/>
            </a:lvl4pPr>
            <a:lvl5pPr marL="808038" indent="-266700">
              <a:lnSpc>
                <a:spcPct val="100000"/>
              </a:lnSpc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105657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Foto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/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1137726"/>
            <a:ext cx="11088000" cy="62660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sz="3000" b="1" baseline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nl-NL"/>
              <a:t>Inspring 0: Titel</a:t>
            </a:r>
          </a:p>
        </p:txBody>
      </p:sp>
      <p:sp>
        <p:nvSpPr>
          <p:cNvPr id="9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539999" y="6347460"/>
            <a:ext cx="11087999" cy="510540"/>
          </a:xfrm>
          <a:prstGeom prst="rect">
            <a:avLst/>
          </a:prstGeom>
        </p:spPr>
        <p:txBody>
          <a:bodyPr/>
          <a:lstStyle>
            <a:lvl1pPr>
              <a:defRPr sz="1100" i="1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l-NL"/>
              <a:t>Bron: </a:t>
            </a:r>
          </a:p>
        </p:txBody>
      </p:sp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AB60A2C0-EE35-2EA3-EEC4-2DBC762CCB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0000" y="1851128"/>
            <a:ext cx="4010735" cy="2901950"/>
          </a:xfrm>
          <a:prstGeom prst="rect">
            <a:avLst/>
          </a:prstGeom>
          <a:effectLst/>
        </p:spPr>
        <p:txBody>
          <a:bodyPr/>
          <a:lstStyle/>
          <a:p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9EF2E22-1602-7442-CF63-B323D596A1B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88957" y="1764330"/>
            <a:ext cx="6963043" cy="443094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 marL="266700" indent="-266700">
              <a:lnSpc>
                <a:spcPct val="100000"/>
              </a:lnSpc>
              <a:buFont typeface="Arial" panose="020B0604020202020204" pitchFamily="34" charset="0"/>
              <a:buChar char="•"/>
              <a:defRPr/>
            </a:lvl3pPr>
            <a:lvl4pPr marL="541338" indent="-274638">
              <a:lnSpc>
                <a:spcPct val="100000"/>
              </a:lnSpc>
              <a:buFont typeface="Arial" panose="020B0604020202020204" pitchFamily="34" charset="0"/>
              <a:buChar char="•"/>
              <a:defRPr/>
            </a:lvl4pPr>
            <a:lvl5pPr marL="808038" indent="-266700">
              <a:lnSpc>
                <a:spcPct val="100000"/>
              </a:lnSpc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579045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Foto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/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1137726"/>
            <a:ext cx="11088000" cy="62660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sz="3000" b="1" baseline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nl-NL"/>
              <a:t>Inspring 0: Titel</a:t>
            </a:r>
          </a:p>
        </p:txBody>
      </p:sp>
      <p:sp>
        <p:nvSpPr>
          <p:cNvPr id="9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539999" y="6347460"/>
            <a:ext cx="11087999" cy="510540"/>
          </a:xfrm>
          <a:prstGeom prst="rect">
            <a:avLst/>
          </a:prstGeom>
        </p:spPr>
        <p:txBody>
          <a:bodyPr/>
          <a:lstStyle>
            <a:lvl1pPr>
              <a:defRPr sz="1100" i="1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l-NL"/>
              <a:t>Bron: </a:t>
            </a:r>
          </a:p>
        </p:txBody>
      </p:sp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AB60A2C0-EE35-2EA3-EEC4-2DBC762CCB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0000" y="1851128"/>
            <a:ext cx="4010735" cy="2901950"/>
          </a:xfrm>
          <a:prstGeom prst="rect">
            <a:avLst/>
          </a:prstGeom>
          <a:effectLst/>
        </p:spPr>
        <p:txBody>
          <a:bodyPr/>
          <a:lstStyle/>
          <a:p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9EF2E22-1602-7442-CF63-B323D596A1B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88957" y="1764330"/>
            <a:ext cx="6963043" cy="443094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 marL="266700" indent="-266700">
              <a:lnSpc>
                <a:spcPct val="100000"/>
              </a:lnSpc>
              <a:buFont typeface="Arial" panose="020B0604020202020204" pitchFamily="34" charset="0"/>
              <a:buChar char="•"/>
              <a:defRPr/>
            </a:lvl3pPr>
            <a:lvl4pPr marL="541338" indent="-274638">
              <a:lnSpc>
                <a:spcPct val="100000"/>
              </a:lnSpc>
              <a:buFont typeface="Arial" panose="020B0604020202020204" pitchFamily="34" charset="0"/>
              <a:buChar char="•"/>
              <a:defRPr/>
            </a:lvl4pPr>
            <a:lvl5pPr marL="808038" indent="-266700">
              <a:lnSpc>
                <a:spcPct val="100000"/>
              </a:lnSpc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0953685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+ Foto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/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1137726"/>
            <a:ext cx="11088000" cy="62660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sz="3000" b="1" baseline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nl-NL"/>
              <a:t>Inspring 0: Titel</a:t>
            </a:r>
          </a:p>
        </p:txBody>
      </p:sp>
      <p:sp>
        <p:nvSpPr>
          <p:cNvPr id="9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539999" y="6347460"/>
            <a:ext cx="11087999" cy="510540"/>
          </a:xfrm>
          <a:prstGeom prst="rect">
            <a:avLst/>
          </a:prstGeom>
        </p:spPr>
        <p:txBody>
          <a:bodyPr/>
          <a:lstStyle>
            <a:lvl1pPr>
              <a:defRPr sz="1100" i="1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l-NL"/>
              <a:t>Bron: </a:t>
            </a:r>
          </a:p>
        </p:txBody>
      </p:sp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AB60A2C0-EE35-2EA3-EEC4-2DBC762CCB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41264" y="1851127"/>
            <a:ext cx="4010735" cy="2901950"/>
          </a:xfrm>
          <a:prstGeom prst="rect">
            <a:avLst/>
          </a:prstGeom>
          <a:effectLst/>
        </p:spPr>
        <p:txBody>
          <a:bodyPr/>
          <a:lstStyle/>
          <a:p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9EF2E22-1602-7442-CF63-B323D596A1B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9999" y="1764330"/>
            <a:ext cx="6963043" cy="443094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 marL="266700" indent="-266700">
              <a:lnSpc>
                <a:spcPct val="100000"/>
              </a:lnSpc>
              <a:buFont typeface="Arial" panose="020B0604020202020204" pitchFamily="34" charset="0"/>
              <a:buChar char="•"/>
              <a:defRPr/>
            </a:lvl3pPr>
            <a:lvl4pPr marL="541338" indent="-274638">
              <a:lnSpc>
                <a:spcPct val="100000"/>
              </a:lnSpc>
              <a:buFont typeface="Arial" panose="020B0604020202020204" pitchFamily="34" charset="0"/>
              <a:buChar char="•"/>
              <a:defRPr/>
            </a:lvl4pPr>
            <a:lvl5pPr marL="808038" indent="-266700">
              <a:lnSpc>
                <a:spcPct val="100000"/>
              </a:lnSpc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5768304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21CC8D97-5D9D-4CB6-7271-6685E26FEB6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281126" y="1137726"/>
            <a:ext cx="6910873" cy="5720274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10" name="Tijdelijke aanduiding voor tekst 4">
            <a:extLst>
              <a:ext uri="{FF2B5EF4-FFF2-40B4-BE49-F238E27FC236}">
                <a16:creationId xmlns:a16="http://schemas.microsoft.com/office/drawing/2014/main" id="{B386BC9E-AAA3-C2C5-E71C-7B62BF5CF9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9" y="1132121"/>
            <a:ext cx="4555875" cy="6322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sz="3000" b="1" baseline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nl-NL"/>
              <a:t>Inspring 0: Titel</a:t>
            </a:r>
          </a:p>
        </p:txBody>
      </p:sp>
      <p:sp>
        <p:nvSpPr>
          <p:cNvPr id="11" name="Tijdelijke aanduiding voor tekst 2">
            <a:extLst>
              <a:ext uri="{FF2B5EF4-FFF2-40B4-BE49-F238E27FC236}">
                <a16:creationId xmlns:a16="http://schemas.microsoft.com/office/drawing/2014/main" id="{CE7A80C5-76AD-26E6-7780-31C8EF0982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" y="1764330"/>
            <a:ext cx="4555874" cy="443094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 marL="266700" indent="-266700">
              <a:lnSpc>
                <a:spcPct val="100000"/>
              </a:lnSpc>
              <a:buFont typeface="Arial" panose="020B0604020202020204" pitchFamily="34" charset="0"/>
              <a:buChar char="•"/>
              <a:defRPr/>
            </a:lvl3pPr>
            <a:lvl4pPr marL="541338" indent="-274638">
              <a:lnSpc>
                <a:spcPct val="100000"/>
              </a:lnSpc>
              <a:buFont typeface="Arial" panose="020B0604020202020204" pitchFamily="34" charset="0"/>
              <a:buChar char="•"/>
              <a:defRPr/>
            </a:lvl4pPr>
            <a:lvl5pPr marL="808038" indent="-266700">
              <a:lnSpc>
                <a:spcPct val="100000"/>
              </a:lnSpc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4523355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feerbeeld 1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2">
            <a:extLst>
              <a:ext uri="{FF2B5EF4-FFF2-40B4-BE49-F238E27FC236}">
                <a16:creationId xmlns:a16="http://schemas.microsoft.com/office/drawing/2014/main" id="{9311F2ED-B9C6-8E4F-25BF-66FF0EF8AC8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1137726"/>
            <a:ext cx="6910873" cy="5720274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990DCBA-8EA9-D29E-A995-ED12EED693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03623" y="1132121"/>
            <a:ext cx="4630437" cy="6322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sz="3000" b="1" baseline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nl-NL"/>
              <a:t>Inspring 0: Titel</a:t>
            </a:r>
          </a:p>
        </p:txBody>
      </p:sp>
      <p:sp>
        <p:nvSpPr>
          <p:cNvPr id="10" name="Tijdelijke aanduiding voor tekst 2">
            <a:extLst>
              <a:ext uri="{FF2B5EF4-FFF2-40B4-BE49-F238E27FC236}">
                <a16:creationId xmlns:a16="http://schemas.microsoft.com/office/drawing/2014/main" id="{425928AE-CF39-02C6-5882-A0378D22574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03623" y="1782392"/>
            <a:ext cx="4555874" cy="443094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 marL="266700" indent="-266700">
              <a:lnSpc>
                <a:spcPct val="100000"/>
              </a:lnSpc>
              <a:buFont typeface="Arial" panose="020B0604020202020204" pitchFamily="34" charset="0"/>
              <a:buChar char="•"/>
              <a:defRPr/>
            </a:lvl3pPr>
            <a:lvl4pPr marL="541338" indent="-274638">
              <a:lnSpc>
                <a:spcPct val="100000"/>
              </a:lnSpc>
              <a:buFont typeface="Arial" panose="020B0604020202020204" pitchFamily="34" charset="0"/>
              <a:buChar char="•"/>
              <a:defRPr/>
            </a:lvl4pPr>
            <a:lvl5pPr marL="808038" indent="-266700">
              <a:lnSpc>
                <a:spcPct val="100000"/>
              </a:lnSpc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3015336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+ Sfeerbeeld 1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21CC8D97-5D9D-4CB6-7271-6685E26FEB6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106818" y="1137726"/>
            <a:ext cx="5085181" cy="5720274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10" name="Tijdelijke aanduiding voor tekst 4">
            <a:extLst>
              <a:ext uri="{FF2B5EF4-FFF2-40B4-BE49-F238E27FC236}">
                <a16:creationId xmlns:a16="http://schemas.microsoft.com/office/drawing/2014/main" id="{B386BC9E-AAA3-C2C5-E71C-7B62BF5CF9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1132121"/>
            <a:ext cx="6470400" cy="6322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sz="3000" b="1" baseline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nl-NL"/>
              <a:t>Inspring 0: Titel</a:t>
            </a:r>
          </a:p>
        </p:txBody>
      </p:sp>
      <p:sp>
        <p:nvSpPr>
          <p:cNvPr id="2" name="Tijdelijke aanduiding voor tekst 2">
            <a:extLst>
              <a:ext uri="{FF2B5EF4-FFF2-40B4-BE49-F238E27FC236}">
                <a16:creationId xmlns:a16="http://schemas.microsoft.com/office/drawing/2014/main" id="{E1729AC7-49F9-BC61-567B-C13CFD9F5CE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" y="1782392"/>
            <a:ext cx="6470400" cy="443094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 marL="266700" indent="-266700">
              <a:lnSpc>
                <a:spcPct val="100000"/>
              </a:lnSpc>
              <a:buFont typeface="Arial" panose="020B0604020202020204" pitchFamily="34" charset="0"/>
              <a:buChar char="•"/>
              <a:defRPr/>
            </a:lvl3pPr>
            <a:lvl4pPr marL="541338" indent="-274638">
              <a:lnSpc>
                <a:spcPct val="100000"/>
              </a:lnSpc>
              <a:buFont typeface="Arial" panose="020B0604020202020204" pitchFamily="34" charset="0"/>
              <a:buChar char="•"/>
              <a:defRPr/>
            </a:lvl4pPr>
            <a:lvl5pPr marL="808038" indent="-266700">
              <a:lnSpc>
                <a:spcPct val="100000"/>
              </a:lnSpc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3572737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+ Sfeerbeeld 1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990DCBA-8EA9-D29E-A995-ED12EED693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76850" y="1132121"/>
            <a:ext cx="6365810" cy="6322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sz="3000" b="1" baseline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nl-NL"/>
              <a:t>Inspring 0: Titel</a:t>
            </a:r>
          </a:p>
        </p:txBody>
      </p:sp>
      <p:sp>
        <p:nvSpPr>
          <p:cNvPr id="4" name="Tijdelijke aanduiding voor afbeelding 2">
            <a:extLst>
              <a:ext uri="{FF2B5EF4-FFF2-40B4-BE49-F238E27FC236}">
                <a16:creationId xmlns:a16="http://schemas.microsoft.com/office/drawing/2014/main" id="{DA655A6E-EABB-3816-4AE6-66CA6850124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1137726"/>
            <a:ext cx="5085181" cy="5720274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8" name="Tijdelijke aanduiding voor tekst 2">
            <a:extLst>
              <a:ext uri="{FF2B5EF4-FFF2-40B4-BE49-F238E27FC236}">
                <a16:creationId xmlns:a16="http://schemas.microsoft.com/office/drawing/2014/main" id="{B4C524F0-ED30-8603-2117-AEFC281B312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76850" y="1782392"/>
            <a:ext cx="6365810" cy="443094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 marL="266700" indent="-266700">
              <a:lnSpc>
                <a:spcPct val="100000"/>
              </a:lnSpc>
              <a:buFont typeface="Arial" panose="020B0604020202020204" pitchFamily="34" charset="0"/>
              <a:buChar char="•"/>
              <a:defRPr/>
            </a:lvl3pPr>
            <a:lvl4pPr marL="541338" indent="-274638">
              <a:lnSpc>
                <a:spcPct val="100000"/>
              </a:lnSpc>
              <a:buFont typeface="Arial" panose="020B0604020202020204" pitchFamily="34" charset="0"/>
              <a:buChar char="•"/>
              <a:defRPr/>
            </a:lvl4pPr>
            <a:lvl5pPr marL="808038" indent="-266700">
              <a:lnSpc>
                <a:spcPct val="100000"/>
              </a:lnSpc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54356127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Sfeerbeeld 1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21CC8D97-5D9D-4CB6-7271-6685E26FEB6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741159" y="1137726"/>
            <a:ext cx="2450840" cy="5720274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10" name="Tijdelijke aanduiding voor tekst 4">
            <a:extLst>
              <a:ext uri="{FF2B5EF4-FFF2-40B4-BE49-F238E27FC236}">
                <a16:creationId xmlns:a16="http://schemas.microsoft.com/office/drawing/2014/main" id="{B386BC9E-AAA3-C2C5-E71C-7B62BF5CF9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1132121"/>
            <a:ext cx="9051675" cy="6322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sz="3000" b="1" baseline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nl-NL"/>
              <a:t>Inspring 0: Titel</a:t>
            </a:r>
          </a:p>
        </p:txBody>
      </p:sp>
      <p:sp>
        <p:nvSpPr>
          <p:cNvPr id="2" name="Tijdelijke aanduiding voor tekst 2">
            <a:extLst>
              <a:ext uri="{FF2B5EF4-FFF2-40B4-BE49-F238E27FC236}">
                <a16:creationId xmlns:a16="http://schemas.microsoft.com/office/drawing/2014/main" id="{6C8DEB24-2519-BD9D-98AC-E5CFC91145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" y="1782392"/>
            <a:ext cx="9051674" cy="443094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 marL="266700" indent="-266700">
              <a:lnSpc>
                <a:spcPct val="100000"/>
              </a:lnSpc>
              <a:buFont typeface="Arial" panose="020B0604020202020204" pitchFamily="34" charset="0"/>
              <a:buChar char="•"/>
              <a:defRPr/>
            </a:lvl3pPr>
            <a:lvl4pPr marL="541338" indent="-274638">
              <a:lnSpc>
                <a:spcPct val="100000"/>
              </a:lnSpc>
              <a:buFont typeface="Arial" panose="020B0604020202020204" pitchFamily="34" charset="0"/>
              <a:buChar char="•"/>
              <a:defRPr/>
            </a:lvl4pPr>
            <a:lvl5pPr marL="808038" indent="-266700">
              <a:lnSpc>
                <a:spcPct val="100000"/>
              </a:lnSpc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80842941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Sfeerbeeld 1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990DCBA-8EA9-D29E-A995-ED12EED693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84580" y="1132121"/>
            <a:ext cx="9049480" cy="6322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sz="3000" b="1" baseline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nl-NL"/>
              <a:t>Inspring 0: Titel</a:t>
            </a:r>
          </a:p>
        </p:txBody>
      </p:sp>
      <p:sp>
        <p:nvSpPr>
          <p:cNvPr id="4" name="Tijdelijke aanduiding voor afbeelding 2">
            <a:extLst>
              <a:ext uri="{FF2B5EF4-FFF2-40B4-BE49-F238E27FC236}">
                <a16:creationId xmlns:a16="http://schemas.microsoft.com/office/drawing/2014/main" id="{8814800D-A8A7-DFE8-6078-96D082C40C0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1137726"/>
            <a:ext cx="2450840" cy="5720274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8" name="Tijdelijke aanduiding voor tekst 2">
            <a:extLst>
              <a:ext uri="{FF2B5EF4-FFF2-40B4-BE49-F238E27FC236}">
                <a16:creationId xmlns:a16="http://schemas.microsoft.com/office/drawing/2014/main" id="{8E58050E-D9E5-8446-8760-A34D767C59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82386" y="1782392"/>
            <a:ext cx="9051674" cy="443094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 marL="266700" indent="-266700">
              <a:lnSpc>
                <a:spcPct val="100000"/>
              </a:lnSpc>
              <a:buFont typeface="Arial" panose="020B0604020202020204" pitchFamily="34" charset="0"/>
              <a:buChar char="•"/>
              <a:defRPr/>
            </a:lvl3pPr>
            <a:lvl4pPr marL="541338" indent="-274638">
              <a:lnSpc>
                <a:spcPct val="100000"/>
              </a:lnSpc>
              <a:buFont typeface="Arial" panose="020B0604020202020204" pitchFamily="34" charset="0"/>
              <a:buChar char="•"/>
              <a:defRPr/>
            </a:lvl4pPr>
            <a:lvl5pPr marL="808038" indent="-266700">
              <a:lnSpc>
                <a:spcPct val="100000"/>
              </a:lnSpc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23013819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Icon car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707348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+ Icon car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: afgeronde hoeken 8">
            <a:extLst>
              <a:ext uri="{FF2B5EF4-FFF2-40B4-BE49-F238E27FC236}">
                <a16:creationId xmlns:a16="http://schemas.microsoft.com/office/drawing/2014/main" id="{BAEF1F2E-8882-7E75-126B-08FBC47025D3}"/>
              </a:ext>
            </a:extLst>
          </p:cNvPr>
          <p:cNvSpPr/>
          <p:nvPr userDrawn="1"/>
        </p:nvSpPr>
        <p:spPr>
          <a:xfrm>
            <a:off x="540001" y="2207461"/>
            <a:ext cx="11087999" cy="4139999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jdelijke aanduiding voor tekst 9"/>
          <p:cNvSpPr>
            <a:spLocks noGrp="1"/>
          </p:cNvSpPr>
          <p:nvPr>
            <p:ph type="body" sz="quarter" idx="25" hasCustomPrompt="1"/>
          </p:nvPr>
        </p:nvSpPr>
        <p:spPr>
          <a:xfrm>
            <a:off x="5735998" y="1852654"/>
            <a:ext cx="720000" cy="7200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none" anchor="ctr"/>
          <a:lstStyle>
            <a:lvl1pPr algn="ctr">
              <a:lnSpc>
                <a:spcPts val="4400"/>
              </a:lnSpc>
              <a:spcAft>
                <a:spcPts val="0"/>
              </a:spcAft>
              <a:defRPr sz="3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1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6347460"/>
            <a:ext cx="11112000" cy="510540"/>
          </a:xfrm>
          <a:prstGeom prst="rect">
            <a:avLst/>
          </a:prstGeom>
        </p:spPr>
        <p:txBody>
          <a:bodyPr/>
          <a:lstStyle>
            <a:lvl1pPr>
              <a:defRPr sz="1200" i="1" baseline="0"/>
            </a:lvl1pPr>
          </a:lstStyle>
          <a:p>
            <a:pPr lvl="0"/>
            <a:r>
              <a:rPr lang="nl-NL"/>
              <a:t>Bron: </a:t>
            </a:r>
          </a:p>
        </p:txBody>
      </p:sp>
      <p:sp>
        <p:nvSpPr>
          <p:cNvPr id="2" name="Tijdelijke aanduiding voor tekst 4">
            <a:extLst>
              <a:ext uri="{FF2B5EF4-FFF2-40B4-BE49-F238E27FC236}">
                <a16:creationId xmlns:a16="http://schemas.microsoft.com/office/drawing/2014/main" id="{401B1E4A-A194-A5A4-B8FC-82A036319E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1137726"/>
            <a:ext cx="11088000" cy="62660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sz="3000" b="1" baseline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nl-NL"/>
              <a:t>Inspring 0: Titel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0019722-32D1-28F4-29FA-1D252F011C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3630" y="2777706"/>
            <a:ext cx="10645157" cy="319177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 marL="266700" indent="-266700">
              <a:lnSpc>
                <a:spcPct val="100000"/>
              </a:lnSpc>
              <a:buFont typeface="Arial" panose="020B0604020202020204" pitchFamily="34" charset="0"/>
              <a:buChar char="•"/>
              <a:defRPr/>
            </a:lvl3pPr>
            <a:lvl4pPr marL="541338" indent="-274638">
              <a:lnSpc>
                <a:spcPct val="100000"/>
              </a:lnSpc>
              <a:buFont typeface="Arial" panose="020B0604020202020204" pitchFamily="34" charset="0"/>
              <a:buChar char="•"/>
              <a:defRPr/>
            </a:lvl4pPr>
            <a:lvl5pPr marL="808038" indent="-266700">
              <a:lnSpc>
                <a:spcPct val="100000"/>
              </a:lnSpc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50139081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Icon car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hoek: afgeronde hoeken 13">
            <a:extLst>
              <a:ext uri="{FF2B5EF4-FFF2-40B4-BE49-F238E27FC236}">
                <a16:creationId xmlns:a16="http://schemas.microsoft.com/office/drawing/2014/main" id="{595D2EBC-4878-0585-B5F2-10A1EC25A779}"/>
              </a:ext>
            </a:extLst>
          </p:cNvPr>
          <p:cNvSpPr/>
          <p:nvPr userDrawn="1"/>
        </p:nvSpPr>
        <p:spPr>
          <a:xfrm>
            <a:off x="6432002" y="2169175"/>
            <a:ext cx="5220000" cy="4139999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ijdelijke aanduiding voor tekst 2">
            <a:extLst>
              <a:ext uri="{FF2B5EF4-FFF2-40B4-BE49-F238E27FC236}">
                <a16:creationId xmlns:a16="http://schemas.microsoft.com/office/drawing/2014/main" id="{CB7D6721-3999-5ED3-FEFE-B52CF8929DD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685632" y="2739422"/>
            <a:ext cx="4753155" cy="319177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 marL="266700" indent="-266700">
              <a:lnSpc>
                <a:spcPct val="100000"/>
              </a:lnSpc>
              <a:buFont typeface="Arial" panose="020B0604020202020204" pitchFamily="34" charset="0"/>
              <a:buChar char="•"/>
              <a:defRPr/>
            </a:lvl3pPr>
            <a:lvl4pPr marL="541338" indent="-274638">
              <a:lnSpc>
                <a:spcPct val="100000"/>
              </a:lnSpc>
              <a:buFont typeface="Arial" panose="020B0604020202020204" pitchFamily="34" charset="0"/>
              <a:buChar char="•"/>
              <a:defRPr/>
            </a:lvl4pPr>
            <a:lvl5pPr marL="808038" indent="-266700">
              <a:lnSpc>
                <a:spcPct val="100000"/>
              </a:lnSpc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9" name="Rechthoek: afgeronde hoeken 8">
            <a:extLst>
              <a:ext uri="{FF2B5EF4-FFF2-40B4-BE49-F238E27FC236}">
                <a16:creationId xmlns:a16="http://schemas.microsoft.com/office/drawing/2014/main" id="{BAEF1F2E-8882-7E75-126B-08FBC47025D3}"/>
              </a:ext>
            </a:extLst>
          </p:cNvPr>
          <p:cNvSpPr/>
          <p:nvPr userDrawn="1"/>
        </p:nvSpPr>
        <p:spPr>
          <a:xfrm>
            <a:off x="540000" y="2207459"/>
            <a:ext cx="5220000" cy="4139999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jdelijke aanduiding voor tekst 2">
            <a:extLst>
              <a:ext uri="{FF2B5EF4-FFF2-40B4-BE49-F238E27FC236}">
                <a16:creationId xmlns:a16="http://schemas.microsoft.com/office/drawing/2014/main" id="{F758FEAD-BA65-14A9-BBCA-640B65F5B7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3630" y="2777706"/>
            <a:ext cx="4753155" cy="319177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 marL="266700" indent="-266700">
              <a:lnSpc>
                <a:spcPct val="100000"/>
              </a:lnSpc>
              <a:buFont typeface="Arial" panose="020B0604020202020204" pitchFamily="34" charset="0"/>
              <a:buChar char="•"/>
              <a:defRPr/>
            </a:lvl3pPr>
            <a:lvl4pPr marL="541338" indent="-274638">
              <a:lnSpc>
                <a:spcPct val="100000"/>
              </a:lnSpc>
              <a:buFont typeface="Arial" panose="020B0604020202020204" pitchFamily="34" charset="0"/>
              <a:buChar char="•"/>
              <a:defRPr/>
            </a:lvl4pPr>
            <a:lvl5pPr marL="808038" indent="-266700">
              <a:lnSpc>
                <a:spcPct val="100000"/>
              </a:lnSpc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Tijdelijke aanduiding voor tekst 9"/>
          <p:cNvSpPr>
            <a:spLocks noGrp="1"/>
          </p:cNvSpPr>
          <p:nvPr>
            <p:ph type="body" sz="quarter" idx="25" hasCustomPrompt="1"/>
          </p:nvPr>
        </p:nvSpPr>
        <p:spPr>
          <a:xfrm>
            <a:off x="2790000" y="1852654"/>
            <a:ext cx="720000" cy="7200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none" anchor="ctr"/>
          <a:lstStyle>
            <a:lvl1pPr algn="ctr">
              <a:lnSpc>
                <a:spcPts val="4400"/>
              </a:lnSpc>
              <a:spcAft>
                <a:spcPts val="0"/>
              </a:spcAft>
              <a:defRPr sz="3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26" hasCustomPrompt="1"/>
          </p:nvPr>
        </p:nvSpPr>
        <p:spPr>
          <a:xfrm>
            <a:off x="8711400" y="1847460"/>
            <a:ext cx="720000" cy="72000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wrap="none" anchor="ctr"/>
          <a:lstStyle>
            <a:lvl1pPr algn="ctr">
              <a:lnSpc>
                <a:spcPts val="4400"/>
              </a:lnSpc>
              <a:spcAft>
                <a:spcPts val="0"/>
              </a:spcAft>
              <a:defRPr sz="3600">
                <a:solidFill>
                  <a:schemeClr val="bg1"/>
                </a:solidFill>
                <a:latin typeface="E-WISE-iconfont" pitchFamily="2" charset="0"/>
              </a:defRPr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1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6347460"/>
            <a:ext cx="11112000" cy="510540"/>
          </a:xfrm>
          <a:prstGeom prst="rect">
            <a:avLst/>
          </a:prstGeom>
        </p:spPr>
        <p:txBody>
          <a:bodyPr/>
          <a:lstStyle>
            <a:lvl1pPr>
              <a:defRPr sz="1200" i="1" baseline="0"/>
            </a:lvl1pPr>
          </a:lstStyle>
          <a:p>
            <a:pPr lvl="0"/>
            <a:r>
              <a:rPr lang="nl-NL"/>
              <a:t>Bron: </a:t>
            </a:r>
          </a:p>
        </p:txBody>
      </p:sp>
      <p:sp>
        <p:nvSpPr>
          <p:cNvPr id="2" name="Tijdelijke aanduiding voor tekst 4">
            <a:extLst>
              <a:ext uri="{FF2B5EF4-FFF2-40B4-BE49-F238E27FC236}">
                <a16:creationId xmlns:a16="http://schemas.microsoft.com/office/drawing/2014/main" id="{401B1E4A-A194-A5A4-B8FC-82A036319E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1137726"/>
            <a:ext cx="11088000" cy="62660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sz="3000" b="1" baseline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nl-NL"/>
              <a:t>Inspring 0: Titel</a:t>
            </a:r>
          </a:p>
        </p:txBody>
      </p:sp>
    </p:spTree>
    <p:extLst>
      <p:ext uri="{BB962C8B-B14F-4D97-AF65-F5344CB8AC3E}">
        <p14:creationId xmlns:p14="http://schemas.microsoft.com/office/powerpoint/2010/main" val="3202059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+ Foto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/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1137726"/>
            <a:ext cx="11088000" cy="62660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sz="3000" b="1" baseline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nl-NL"/>
              <a:t>Inspring 0: Titel</a:t>
            </a:r>
          </a:p>
        </p:txBody>
      </p:sp>
      <p:sp>
        <p:nvSpPr>
          <p:cNvPr id="9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539999" y="6347460"/>
            <a:ext cx="11087999" cy="510540"/>
          </a:xfrm>
          <a:prstGeom prst="rect">
            <a:avLst/>
          </a:prstGeom>
        </p:spPr>
        <p:txBody>
          <a:bodyPr/>
          <a:lstStyle>
            <a:lvl1pPr>
              <a:defRPr sz="1100" i="1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l-NL"/>
              <a:t>Bron: </a:t>
            </a:r>
          </a:p>
        </p:txBody>
      </p:sp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AB60A2C0-EE35-2EA3-EEC4-2DBC762CCB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41264" y="1851127"/>
            <a:ext cx="4010735" cy="2901950"/>
          </a:xfrm>
          <a:prstGeom prst="rect">
            <a:avLst/>
          </a:prstGeom>
          <a:effectLst/>
        </p:spPr>
        <p:txBody>
          <a:bodyPr/>
          <a:lstStyle/>
          <a:p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9EF2E22-1602-7442-CF63-B323D596A1B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9999" y="1764330"/>
            <a:ext cx="6963043" cy="443094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 marL="266700" indent="-266700">
              <a:lnSpc>
                <a:spcPct val="100000"/>
              </a:lnSpc>
              <a:buFont typeface="Arial" panose="020B0604020202020204" pitchFamily="34" charset="0"/>
              <a:buChar char="•"/>
              <a:defRPr/>
            </a:lvl3pPr>
            <a:lvl4pPr marL="541338" indent="-274638">
              <a:lnSpc>
                <a:spcPct val="100000"/>
              </a:lnSpc>
              <a:buFont typeface="Arial" panose="020B0604020202020204" pitchFamily="34" charset="0"/>
              <a:buChar char="•"/>
              <a:defRPr/>
            </a:lvl4pPr>
            <a:lvl5pPr marL="808038" indent="-266700">
              <a:lnSpc>
                <a:spcPct val="100000"/>
              </a:lnSpc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93489910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Icon car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EBC663BD-F585-A5DE-5E36-B2ECEFA9ABDA}"/>
              </a:ext>
            </a:extLst>
          </p:cNvPr>
          <p:cNvSpPr/>
          <p:nvPr userDrawn="1"/>
        </p:nvSpPr>
        <p:spPr>
          <a:xfrm>
            <a:off x="8208000" y="2215347"/>
            <a:ext cx="3420000" cy="4139999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jdelijke aanduiding voor tekst 2">
            <a:extLst>
              <a:ext uri="{FF2B5EF4-FFF2-40B4-BE49-F238E27FC236}">
                <a16:creationId xmlns:a16="http://schemas.microsoft.com/office/drawing/2014/main" id="{27F37017-3C39-BED8-9683-D558D720E08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358119" y="2785594"/>
            <a:ext cx="3114136" cy="319177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 marL="266700" indent="-266700">
              <a:lnSpc>
                <a:spcPct val="100000"/>
              </a:lnSpc>
              <a:buFont typeface="Arial" panose="020B0604020202020204" pitchFamily="34" charset="0"/>
              <a:buChar char="•"/>
              <a:defRPr/>
            </a:lvl3pPr>
            <a:lvl4pPr marL="541338" indent="-274638">
              <a:lnSpc>
                <a:spcPct val="100000"/>
              </a:lnSpc>
              <a:buFont typeface="Arial" panose="020B0604020202020204" pitchFamily="34" charset="0"/>
              <a:buChar char="•"/>
              <a:defRPr/>
            </a:lvl4pPr>
            <a:lvl5pPr marL="808038" indent="-266700">
              <a:lnSpc>
                <a:spcPct val="100000"/>
              </a:lnSpc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8D6D7468-6473-D5F6-335F-032F0C6D0E74}"/>
              </a:ext>
            </a:extLst>
          </p:cNvPr>
          <p:cNvSpPr/>
          <p:nvPr userDrawn="1"/>
        </p:nvSpPr>
        <p:spPr>
          <a:xfrm>
            <a:off x="4327985" y="2207459"/>
            <a:ext cx="3420000" cy="4139999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jdelijke aanduiding voor tekst 2">
            <a:extLst>
              <a:ext uri="{FF2B5EF4-FFF2-40B4-BE49-F238E27FC236}">
                <a16:creationId xmlns:a16="http://schemas.microsoft.com/office/drawing/2014/main" id="{33BFF2FD-A2CE-8D70-3D50-3334702D68C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478104" y="2777706"/>
            <a:ext cx="3114136" cy="319177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 marL="266700" indent="-266700">
              <a:lnSpc>
                <a:spcPct val="100000"/>
              </a:lnSpc>
              <a:buFont typeface="Arial" panose="020B0604020202020204" pitchFamily="34" charset="0"/>
              <a:buChar char="•"/>
              <a:defRPr/>
            </a:lvl3pPr>
            <a:lvl4pPr marL="541338" indent="-274638">
              <a:lnSpc>
                <a:spcPct val="100000"/>
              </a:lnSpc>
              <a:buFont typeface="Arial" panose="020B0604020202020204" pitchFamily="34" charset="0"/>
              <a:buChar char="•"/>
              <a:defRPr/>
            </a:lvl4pPr>
            <a:lvl5pPr marL="808038" indent="-266700">
              <a:lnSpc>
                <a:spcPct val="100000"/>
              </a:lnSpc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2" name="Rechthoek: afgeronde hoeken 1">
            <a:extLst>
              <a:ext uri="{FF2B5EF4-FFF2-40B4-BE49-F238E27FC236}">
                <a16:creationId xmlns:a16="http://schemas.microsoft.com/office/drawing/2014/main" id="{5776B15E-7530-3A82-7ADF-84DB7058C871}"/>
              </a:ext>
            </a:extLst>
          </p:cNvPr>
          <p:cNvSpPr/>
          <p:nvPr userDrawn="1"/>
        </p:nvSpPr>
        <p:spPr>
          <a:xfrm>
            <a:off x="540000" y="2207459"/>
            <a:ext cx="3420000" cy="4139999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2ADA409-5860-3BD8-C71D-417A0D990AB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0119" y="2777706"/>
            <a:ext cx="3114136" cy="319177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 marL="266700" indent="-266700">
              <a:lnSpc>
                <a:spcPct val="100000"/>
              </a:lnSpc>
              <a:buFont typeface="Arial" panose="020B0604020202020204" pitchFamily="34" charset="0"/>
              <a:buChar char="•"/>
              <a:defRPr/>
            </a:lvl3pPr>
            <a:lvl4pPr marL="541338" indent="-274638">
              <a:lnSpc>
                <a:spcPct val="100000"/>
              </a:lnSpc>
              <a:buFont typeface="Arial" panose="020B0604020202020204" pitchFamily="34" charset="0"/>
              <a:buChar char="•"/>
              <a:defRPr/>
            </a:lvl4pPr>
            <a:lvl5pPr marL="808038" indent="-266700">
              <a:lnSpc>
                <a:spcPct val="100000"/>
              </a:lnSpc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1137726"/>
            <a:ext cx="11088000" cy="55919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sz="3000" b="1" baseline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nl-NL"/>
              <a:t>Inspring 0: Titel</a:t>
            </a:r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25" hasCustomPrompt="1"/>
          </p:nvPr>
        </p:nvSpPr>
        <p:spPr>
          <a:xfrm>
            <a:off x="1890000" y="1852654"/>
            <a:ext cx="720000" cy="72000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wrap="none" anchor="ctr"/>
          <a:lstStyle>
            <a:lvl1pPr algn="ctr">
              <a:lnSpc>
                <a:spcPts val="4400"/>
              </a:lnSpc>
              <a:spcAft>
                <a:spcPts val="0"/>
              </a:spcAft>
              <a:defRPr sz="3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11" name="Tijdelijke aanduiding voor tekst 9"/>
          <p:cNvSpPr>
            <a:spLocks noGrp="1"/>
          </p:cNvSpPr>
          <p:nvPr>
            <p:ph type="body" sz="quarter" idx="26" hasCustomPrompt="1"/>
          </p:nvPr>
        </p:nvSpPr>
        <p:spPr>
          <a:xfrm>
            <a:off x="5697864" y="1852654"/>
            <a:ext cx="720000" cy="7200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none" anchor="ctr"/>
          <a:lstStyle>
            <a:lvl1pPr algn="ctr">
              <a:lnSpc>
                <a:spcPts val="4400"/>
              </a:lnSpc>
              <a:spcAft>
                <a:spcPts val="0"/>
              </a:spcAft>
              <a:defRPr sz="3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12" name="Tijdelijke aanduiding voor tekst 9"/>
          <p:cNvSpPr>
            <a:spLocks noGrp="1"/>
          </p:cNvSpPr>
          <p:nvPr>
            <p:ph type="body" sz="quarter" idx="27" hasCustomPrompt="1"/>
          </p:nvPr>
        </p:nvSpPr>
        <p:spPr>
          <a:xfrm>
            <a:off x="9558000" y="1852654"/>
            <a:ext cx="720000" cy="7200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 wrap="none" anchor="ctr"/>
          <a:lstStyle>
            <a:lvl1pPr algn="ctr">
              <a:lnSpc>
                <a:spcPts val="4400"/>
              </a:lnSpc>
              <a:spcAft>
                <a:spcPts val="0"/>
              </a:spcAft>
              <a:defRPr sz="3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9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564000" y="6347460"/>
            <a:ext cx="11064000" cy="510540"/>
          </a:xfrm>
          <a:prstGeom prst="rect">
            <a:avLst/>
          </a:prstGeom>
        </p:spPr>
        <p:txBody>
          <a:bodyPr/>
          <a:lstStyle>
            <a:lvl1pPr>
              <a:defRPr sz="1100" i="1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l-NL"/>
              <a:t>Bron: </a:t>
            </a:r>
          </a:p>
        </p:txBody>
      </p:sp>
    </p:spTree>
    <p:extLst>
      <p:ext uri="{BB962C8B-B14F-4D97-AF65-F5344CB8AC3E}">
        <p14:creationId xmlns:p14="http://schemas.microsoft.com/office/powerpoint/2010/main" val="35222981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Icon card 3 x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: afgeronde hoeken 8">
            <a:extLst>
              <a:ext uri="{FF2B5EF4-FFF2-40B4-BE49-F238E27FC236}">
                <a16:creationId xmlns:a16="http://schemas.microsoft.com/office/drawing/2014/main" id="{9185C1A3-821F-19C0-5F6C-E9414B790BA5}"/>
              </a:ext>
            </a:extLst>
          </p:cNvPr>
          <p:cNvSpPr/>
          <p:nvPr userDrawn="1"/>
        </p:nvSpPr>
        <p:spPr>
          <a:xfrm>
            <a:off x="8198354" y="4691884"/>
            <a:ext cx="3420000" cy="1525664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2">
            <a:extLst>
              <a:ext uri="{FF2B5EF4-FFF2-40B4-BE49-F238E27FC236}">
                <a16:creationId xmlns:a16="http://schemas.microsoft.com/office/drawing/2014/main" id="{161CE77E-EA68-F4F3-5D05-2CEDDAF3C14A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8348473" y="5262131"/>
            <a:ext cx="3114136" cy="75279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 marL="266700" indent="-266700">
              <a:lnSpc>
                <a:spcPct val="100000"/>
              </a:lnSpc>
              <a:buFont typeface="Arial" panose="020B0604020202020204" pitchFamily="34" charset="0"/>
              <a:buChar char="•"/>
              <a:defRPr/>
            </a:lvl3pPr>
            <a:lvl4pPr marL="541338" indent="-274638">
              <a:lnSpc>
                <a:spcPct val="100000"/>
              </a:lnSpc>
              <a:buFont typeface="Arial" panose="020B0604020202020204" pitchFamily="34" charset="0"/>
              <a:buChar char="•"/>
              <a:defRPr/>
            </a:lvl4pPr>
            <a:lvl5pPr marL="808038" indent="-266700">
              <a:lnSpc>
                <a:spcPct val="100000"/>
              </a:lnSpc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Rechthoek: afgeronde hoeken 10">
            <a:extLst>
              <a:ext uri="{FF2B5EF4-FFF2-40B4-BE49-F238E27FC236}">
                <a16:creationId xmlns:a16="http://schemas.microsoft.com/office/drawing/2014/main" id="{00BE277C-3EAF-BBA8-354A-E2FD14078403}"/>
              </a:ext>
            </a:extLst>
          </p:cNvPr>
          <p:cNvSpPr/>
          <p:nvPr userDrawn="1"/>
        </p:nvSpPr>
        <p:spPr>
          <a:xfrm>
            <a:off x="4371733" y="4690828"/>
            <a:ext cx="3420000" cy="1525664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ijdelijke aanduiding voor tekst 2">
            <a:extLst>
              <a:ext uri="{FF2B5EF4-FFF2-40B4-BE49-F238E27FC236}">
                <a16:creationId xmlns:a16="http://schemas.microsoft.com/office/drawing/2014/main" id="{2D93FAA8-C058-7530-1121-7C69EF40C1C4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4521852" y="5261075"/>
            <a:ext cx="3114136" cy="75279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 marL="266700" indent="-266700">
              <a:lnSpc>
                <a:spcPct val="100000"/>
              </a:lnSpc>
              <a:buFont typeface="Arial" panose="020B0604020202020204" pitchFamily="34" charset="0"/>
              <a:buChar char="•"/>
              <a:defRPr/>
            </a:lvl3pPr>
            <a:lvl4pPr marL="541338" indent="-274638">
              <a:lnSpc>
                <a:spcPct val="100000"/>
              </a:lnSpc>
              <a:buFont typeface="Arial" panose="020B0604020202020204" pitchFamily="34" charset="0"/>
              <a:buChar char="•"/>
              <a:defRPr/>
            </a:lvl4pPr>
            <a:lvl5pPr marL="808038" indent="-266700">
              <a:lnSpc>
                <a:spcPct val="100000"/>
              </a:lnSpc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Rechthoek: afgeronde hoeken 12">
            <a:extLst>
              <a:ext uri="{FF2B5EF4-FFF2-40B4-BE49-F238E27FC236}">
                <a16:creationId xmlns:a16="http://schemas.microsoft.com/office/drawing/2014/main" id="{12AEB026-A614-F38D-80A7-83BE60E2E46C}"/>
              </a:ext>
            </a:extLst>
          </p:cNvPr>
          <p:cNvSpPr/>
          <p:nvPr userDrawn="1"/>
        </p:nvSpPr>
        <p:spPr>
          <a:xfrm>
            <a:off x="539999" y="4696673"/>
            <a:ext cx="3420000" cy="1525664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ijdelijke aanduiding voor tekst 2">
            <a:extLst>
              <a:ext uri="{FF2B5EF4-FFF2-40B4-BE49-F238E27FC236}">
                <a16:creationId xmlns:a16="http://schemas.microsoft.com/office/drawing/2014/main" id="{C867DF68-9C46-0E6B-9C3D-FAACA207A2C2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690118" y="5266920"/>
            <a:ext cx="3114136" cy="75279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 marL="266700" indent="-266700">
              <a:lnSpc>
                <a:spcPct val="100000"/>
              </a:lnSpc>
              <a:buFont typeface="Arial" panose="020B0604020202020204" pitchFamily="34" charset="0"/>
              <a:buChar char="•"/>
              <a:defRPr/>
            </a:lvl3pPr>
            <a:lvl4pPr marL="541338" indent="-274638">
              <a:lnSpc>
                <a:spcPct val="100000"/>
              </a:lnSpc>
              <a:buFont typeface="Arial" panose="020B0604020202020204" pitchFamily="34" charset="0"/>
              <a:buChar char="•"/>
              <a:defRPr/>
            </a:lvl4pPr>
            <a:lvl5pPr marL="808038" indent="-266700">
              <a:lnSpc>
                <a:spcPct val="100000"/>
              </a:lnSpc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A8297B7D-24C8-BC98-5CAC-40B17643008D}"/>
              </a:ext>
            </a:extLst>
          </p:cNvPr>
          <p:cNvSpPr/>
          <p:nvPr userDrawn="1"/>
        </p:nvSpPr>
        <p:spPr>
          <a:xfrm>
            <a:off x="8198355" y="2202671"/>
            <a:ext cx="3420000" cy="1525664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jdelijke aanduiding voor tekst 2">
            <a:extLst>
              <a:ext uri="{FF2B5EF4-FFF2-40B4-BE49-F238E27FC236}">
                <a16:creationId xmlns:a16="http://schemas.microsoft.com/office/drawing/2014/main" id="{F508B538-FC36-5323-1FDD-3B952B59BAE1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8348474" y="2772918"/>
            <a:ext cx="3114136" cy="75279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 marL="266700" indent="-266700">
              <a:lnSpc>
                <a:spcPct val="100000"/>
              </a:lnSpc>
              <a:buFont typeface="Arial" panose="020B0604020202020204" pitchFamily="34" charset="0"/>
              <a:buChar char="•"/>
              <a:defRPr/>
            </a:lvl3pPr>
            <a:lvl4pPr marL="541338" indent="-274638">
              <a:lnSpc>
                <a:spcPct val="100000"/>
              </a:lnSpc>
              <a:buFont typeface="Arial" panose="020B0604020202020204" pitchFamily="34" charset="0"/>
              <a:buChar char="•"/>
              <a:defRPr/>
            </a:lvl4pPr>
            <a:lvl5pPr marL="808038" indent="-266700">
              <a:lnSpc>
                <a:spcPct val="100000"/>
              </a:lnSpc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8BF4AF2C-5AE2-0E86-3ED9-65EAD16DD437}"/>
              </a:ext>
            </a:extLst>
          </p:cNvPr>
          <p:cNvSpPr/>
          <p:nvPr userDrawn="1"/>
        </p:nvSpPr>
        <p:spPr>
          <a:xfrm>
            <a:off x="4371734" y="2201615"/>
            <a:ext cx="3420000" cy="152566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jdelijke aanduiding voor tekst 2">
            <a:extLst>
              <a:ext uri="{FF2B5EF4-FFF2-40B4-BE49-F238E27FC236}">
                <a16:creationId xmlns:a16="http://schemas.microsoft.com/office/drawing/2014/main" id="{CCDE8807-8F7E-00F4-87CF-023AE66CAC5F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4521853" y="2771862"/>
            <a:ext cx="3114136" cy="75279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 marL="266700" indent="-266700">
              <a:lnSpc>
                <a:spcPct val="100000"/>
              </a:lnSpc>
              <a:buFont typeface="Arial" panose="020B0604020202020204" pitchFamily="34" charset="0"/>
              <a:buChar char="•"/>
              <a:defRPr/>
            </a:lvl3pPr>
            <a:lvl4pPr marL="541338" indent="-274638">
              <a:lnSpc>
                <a:spcPct val="100000"/>
              </a:lnSpc>
              <a:buFont typeface="Arial" panose="020B0604020202020204" pitchFamily="34" charset="0"/>
              <a:buChar char="•"/>
              <a:defRPr/>
            </a:lvl4pPr>
            <a:lvl5pPr marL="808038" indent="-266700">
              <a:lnSpc>
                <a:spcPct val="100000"/>
              </a:lnSpc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Rechthoek: afgeronde hoeken 1">
            <a:extLst>
              <a:ext uri="{FF2B5EF4-FFF2-40B4-BE49-F238E27FC236}">
                <a16:creationId xmlns:a16="http://schemas.microsoft.com/office/drawing/2014/main" id="{D709AF2E-6DBA-7822-7E11-0B7E46B2530F}"/>
              </a:ext>
            </a:extLst>
          </p:cNvPr>
          <p:cNvSpPr/>
          <p:nvPr userDrawn="1"/>
        </p:nvSpPr>
        <p:spPr>
          <a:xfrm>
            <a:off x="540000" y="2207460"/>
            <a:ext cx="3420000" cy="152566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D40C6D5-052B-D40D-5790-5AC50D6DA2E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0119" y="2777707"/>
            <a:ext cx="3114136" cy="75279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 marL="266700" indent="-266700">
              <a:lnSpc>
                <a:spcPct val="100000"/>
              </a:lnSpc>
              <a:buFont typeface="Arial" panose="020B0604020202020204" pitchFamily="34" charset="0"/>
              <a:buChar char="•"/>
              <a:defRPr/>
            </a:lvl3pPr>
            <a:lvl4pPr marL="541338" indent="-274638">
              <a:lnSpc>
                <a:spcPct val="100000"/>
              </a:lnSpc>
              <a:buFont typeface="Arial" panose="020B0604020202020204" pitchFamily="34" charset="0"/>
              <a:buChar char="•"/>
              <a:defRPr/>
            </a:lvl4pPr>
            <a:lvl5pPr marL="808038" indent="-266700">
              <a:lnSpc>
                <a:spcPct val="100000"/>
              </a:lnSpc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1132122"/>
            <a:ext cx="11088000" cy="5897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sz="3000" b="1" baseline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nl-NL"/>
              <a:t>Inspring 0: Titel</a:t>
            </a:r>
          </a:p>
        </p:txBody>
      </p:sp>
      <p:sp>
        <p:nvSpPr>
          <p:cNvPr id="39" name="Tijdelijke aanduiding voor tekst 9"/>
          <p:cNvSpPr>
            <a:spLocks noGrp="1"/>
          </p:cNvSpPr>
          <p:nvPr>
            <p:ph type="body" sz="quarter" idx="33" hasCustomPrompt="1"/>
          </p:nvPr>
        </p:nvSpPr>
        <p:spPr>
          <a:xfrm>
            <a:off x="5650634" y="1852797"/>
            <a:ext cx="720000" cy="7200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none" anchor="ctr"/>
          <a:lstStyle>
            <a:lvl1pPr algn="ctr">
              <a:lnSpc>
                <a:spcPts val="4400"/>
              </a:lnSpc>
              <a:spcAft>
                <a:spcPts val="0"/>
              </a:spcAft>
              <a:defRPr sz="3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40" name="Tijdelijke aanduiding voor tekst 9"/>
          <p:cNvSpPr>
            <a:spLocks noGrp="1"/>
          </p:cNvSpPr>
          <p:nvPr>
            <p:ph type="body" sz="quarter" idx="34" hasCustomPrompt="1"/>
          </p:nvPr>
        </p:nvSpPr>
        <p:spPr>
          <a:xfrm>
            <a:off x="9558000" y="1852797"/>
            <a:ext cx="720000" cy="7200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wrap="none" anchor="ctr"/>
          <a:lstStyle>
            <a:lvl1pPr algn="ctr">
              <a:lnSpc>
                <a:spcPts val="4400"/>
              </a:lnSpc>
              <a:spcAft>
                <a:spcPts val="0"/>
              </a:spcAft>
              <a:defRPr sz="3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45" name="Tijdelijke aanduiding voor tekst 9"/>
          <p:cNvSpPr>
            <a:spLocks noGrp="1"/>
          </p:cNvSpPr>
          <p:nvPr>
            <p:ph type="body" sz="quarter" idx="35" hasCustomPrompt="1"/>
          </p:nvPr>
        </p:nvSpPr>
        <p:spPr>
          <a:xfrm>
            <a:off x="1872000" y="4370860"/>
            <a:ext cx="720000" cy="72000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wrap="none" anchor="ctr"/>
          <a:lstStyle>
            <a:lvl1pPr algn="ctr">
              <a:lnSpc>
                <a:spcPts val="4400"/>
              </a:lnSpc>
              <a:spcAft>
                <a:spcPts val="0"/>
              </a:spcAft>
              <a:defRPr sz="3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4</a:t>
            </a:r>
          </a:p>
        </p:txBody>
      </p:sp>
      <p:sp>
        <p:nvSpPr>
          <p:cNvPr id="46" name="Tijdelijke aanduiding voor tekst 9"/>
          <p:cNvSpPr>
            <a:spLocks noGrp="1"/>
          </p:cNvSpPr>
          <p:nvPr>
            <p:ph type="body" sz="quarter" idx="36" hasCustomPrompt="1"/>
          </p:nvPr>
        </p:nvSpPr>
        <p:spPr>
          <a:xfrm>
            <a:off x="5650634" y="4370860"/>
            <a:ext cx="720000" cy="72000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txBody>
          <a:bodyPr wrap="none" anchor="ctr"/>
          <a:lstStyle>
            <a:lvl1pPr algn="ctr">
              <a:lnSpc>
                <a:spcPts val="4400"/>
              </a:lnSpc>
              <a:spcAft>
                <a:spcPts val="0"/>
              </a:spcAft>
              <a:defRPr sz="3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5</a:t>
            </a:r>
          </a:p>
        </p:txBody>
      </p:sp>
      <p:sp>
        <p:nvSpPr>
          <p:cNvPr id="47" name="Tijdelijke aanduiding voor tekst 9"/>
          <p:cNvSpPr>
            <a:spLocks noGrp="1"/>
          </p:cNvSpPr>
          <p:nvPr>
            <p:ph type="body" sz="quarter" idx="37" hasCustomPrompt="1"/>
          </p:nvPr>
        </p:nvSpPr>
        <p:spPr>
          <a:xfrm>
            <a:off x="9558000" y="4336024"/>
            <a:ext cx="720000" cy="7200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 wrap="none" anchor="ctr"/>
          <a:lstStyle>
            <a:lvl1pPr algn="ctr">
              <a:lnSpc>
                <a:spcPts val="4400"/>
              </a:lnSpc>
              <a:spcAft>
                <a:spcPts val="0"/>
              </a:spcAft>
              <a:defRPr sz="3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6</a:t>
            </a:r>
          </a:p>
        </p:txBody>
      </p:sp>
      <p:sp>
        <p:nvSpPr>
          <p:cNvPr id="15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539999" y="6347460"/>
            <a:ext cx="11087999" cy="510540"/>
          </a:xfrm>
          <a:prstGeom prst="rect">
            <a:avLst/>
          </a:prstGeom>
        </p:spPr>
        <p:txBody>
          <a:bodyPr/>
          <a:lstStyle>
            <a:lvl1pPr>
              <a:defRPr sz="1100" i="1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l-NL"/>
              <a:t>Bron: </a:t>
            </a:r>
          </a:p>
        </p:txBody>
      </p:sp>
      <p:sp>
        <p:nvSpPr>
          <p:cNvPr id="22" name="Tijdelijke aanduiding voor tekst 9"/>
          <p:cNvSpPr>
            <a:spLocks noGrp="1"/>
          </p:cNvSpPr>
          <p:nvPr>
            <p:ph type="body" sz="quarter" idx="46" hasCustomPrompt="1"/>
          </p:nvPr>
        </p:nvSpPr>
        <p:spPr>
          <a:xfrm>
            <a:off x="1899734" y="1852797"/>
            <a:ext cx="720000" cy="720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none" anchor="ctr"/>
          <a:lstStyle>
            <a:lvl1pPr algn="ctr">
              <a:lnSpc>
                <a:spcPts val="4400"/>
              </a:lnSpc>
              <a:spcAft>
                <a:spcPts val="0"/>
              </a:spcAft>
              <a:defRPr sz="3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4599058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+ Conten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4">
            <a:extLst>
              <a:ext uri="{FF2B5EF4-FFF2-40B4-BE49-F238E27FC236}">
                <a16:creationId xmlns:a16="http://schemas.microsoft.com/office/drawing/2014/main" id="{35682EC3-05D2-282A-1ED6-184E88B919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1137726"/>
            <a:ext cx="11088000" cy="62660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sz="3000" b="1" baseline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nl-NL"/>
              <a:t>Inspring 0: Titel</a:t>
            </a:r>
          </a:p>
        </p:txBody>
      </p:sp>
      <p:sp>
        <p:nvSpPr>
          <p:cNvPr id="4" name="Tijdelijke aanduiding voor tekst 2">
            <a:extLst>
              <a:ext uri="{FF2B5EF4-FFF2-40B4-BE49-F238E27FC236}">
                <a16:creationId xmlns:a16="http://schemas.microsoft.com/office/drawing/2014/main" id="{8748524C-ECC4-88D0-2CA1-6F76A7AA2C6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99" y="6347460"/>
            <a:ext cx="11087999" cy="510540"/>
          </a:xfrm>
          <a:prstGeom prst="rect">
            <a:avLst/>
          </a:prstGeom>
        </p:spPr>
        <p:txBody>
          <a:bodyPr/>
          <a:lstStyle>
            <a:lvl1pPr>
              <a:defRPr sz="1100" i="1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l-NL"/>
              <a:t>Bron: </a:t>
            </a:r>
          </a:p>
        </p:txBody>
      </p:sp>
      <p:sp>
        <p:nvSpPr>
          <p:cNvPr id="7" name="Tijdelijke aanduiding voor afbeelding 4">
            <a:extLst>
              <a:ext uri="{FF2B5EF4-FFF2-40B4-BE49-F238E27FC236}">
                <a16:creationId xmlns:a16="http://schemas.microsoft.com/office/drawing/2014/main" id="{E7898711-F659-414C-0997-A720F8874BB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39750" y="1763713"/>
            <a:ext cx="11087999" cy="443230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795166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Conten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4">
            <a:extLst>
              <a:ext uri="{FF2B5EF4-FFF2-40B4-BE49-F238E27FC236}">
                <a16:creationId xmlns:a16="http://schemas.microsoft.com/office/drawing/2014/main" id="{35682EC3-05D2-282A-1ED6-184E88B919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1137726"/>
            <a:ext cx="11088000" cy="62660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sz="3000" b="1" baseline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nl-NL"/>
              <a:t>Inspring 0: Titel</a:t>
            </a:r>
          </a:p>
        </p:txBody>
      </p:sp>
      <p:sp>
        <p:nvSpPr>
          <p:cNvPr id="4" name="Tijdelijke aanduiding voor tekst 2">
            <a:extLst>
              <a:ext uri="{FF2B5EF4-FFF2-40B4-BE49-F238E27FC236}">
                <a16:creationId xmlns:a16="http://schemas.microsoft.com/office/drawing/2014/main" id="{8748524C-ECC4-88D0-2CA1-6F76A7AA2C6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99" y="6347460"/>
            <a:ext cx="11087999" cy="510540"/>
          </a:xfrm>
          <a:prstGeom prst="rect">
            <a:avLst/>
          </a:prstGeom>
        </p:spPr>
        <p:txBody>
          <a:bodyPr/>
          <a:lstStyle>
            <a:lvl1pPr>
              <a:defRPr sz="1100" i="1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l-NL"/>
              <a:t>Bron: </a:t>
            </a:r>
          </a:p>
        </p:txBody>
      </p:sp>
      <p:sp>
        <p:nvSpPr>
          <p:cNvPr id="7" name="Tijdelijke aanduiding voor afbeelding 4">
            <a:extLst>
              <a:ext uri="{FF2B5EF4-FFF2-40B4-BE49-F238E27FC236}">
                <a16:creationId xmlns:a16="http://schemas.microsoft.com/office/drawing/2014/main" id="{E7898711-F659-414C-0997-A720F8874BB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39750" y="1763713"/>
            <a:ext cx="5462588" cy="443230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8" name="Tijdelijke aanduiding voor afbeelding 4">
            <a:extLst>
              <a:ext uri="{FF2B5EF4-FFF2-40B4-BE49-F238E27FC236}">
                <a16:creationId xmlns:a16="http://schemas.microsoft.com/office/drawing/2014/main" id="{C7C026D6-25DE-D47C-9A24-D5D97E76C7D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65410" y="1762971"/>
            <a:ext cx="5462588" cy="443230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677810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Content 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6347460"/>
            <a:ext cx="11088000" cy="510540"/>
          </a:xfrm>
          <a:prstGeom prst="rect">
            <a:avLst/>
          </a:prstGeom>
        </p:spPr>
        <p:txBody>
          <a:bodyPr/>
          <a:lstStyle>
            <a:lvl1pPr>
              <a:defRPr sz="1200" i="1" baseline="0"/>
            </a:lvl1pPr>
          </a:lstStyle>
          <a:p>
            <a:pPr lvl="0"/>
            <a:r>
              <a:rPr lang="nl-NL"/>
              <a:t>Bron: </a:t>
            </a:r>
          </a:p>
        </p:txBody>
      </p:sp>
      <p:sp>
        <p:nvSpPr>
          <p:cNvPr id="2" name="Tijdelijke aanduiding voor tekst 4">
            <a:extLst>
              <a:ext uri="{FF2B5EF4-FFF2-40B4-BE49-F238E27FC236}">
                <a16:creationId xmlns:a16="http://schemas.microsoft.com/office/drawing/2014/main" id="{B3E6671B-92FA-8D5F-A91C-07E2CCA4D8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1137726"/>
            <a:ext cx="11088000" cy="62660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sz="3000" b="1" baseline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nl-NL"/>
              <a:t>Inspring 0: Titel</a:t>
            </a:r>
          </a:p>
        </p:txBody>
      </p:sp>
      <p:sp>
        <p:nvSpPr>
          <p:cNvPr id="6" name="Tijdelijke aanduiding voor afbeelding 4">
            <a:extLst>
              <a:ext uri="{FF2B5EF4-FFF2-40B4-BE49-F238E27FC236}">
                <a16:creationId xmlns:a16="http://schemas.microsoft.com/office/drawing/2014/main" id="{202657CD-C0C6-6A2B-D43B-2A6BB2F479A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39750" y="1763713"/>
            <a:ext cx="3600450" cy="443230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10" name="Tijdelijke aanduiding voor afbeelding 4">
            <a:extLst>
              <a:ext uri="{FF2B5EF4-FFF2-40B4-BE49-F238E27FC236}">
                <a16:creationId xmlns:a16="http://schemas.microsoft.com/office/drawing/2014/main" id="{996305FA-B1B4-8529-66C4-DC3F9566D24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83181" y="1762969"/>
            <a:ext cx="3600450" cy="443230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13" name="Tijdelijke aanduiding voor afbeelding 4">
            <a:extLst>
              <a:ext uri="{FF2B5EF4-FFF2-40B4-BE49-F238E27FC236}">
                <a16:creationId xmlns:a16="http://schemas.microsoft.com/office/drawing/2014/main" id="{22FE8328-7F63-4B36-97E1-8E1DA0F66EF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026362" y="1762969"/>
            <a:ext cx="3600450" cy="443230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020658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feer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240661A0-1DE3-642E-1EE5-D7405D4A993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0330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+ Sfeerbeeld 1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tekst, teken&#10;&#10;Automatisch gegenereerde beschrijving">
            <a:extLst>
              <a:ext uri="{FF2B5EF4-FFF2-40B4-BE49-F238E27FC236}">
                <a16:creationId xmlns:a16="http://schemas.microsoft.com/office/drawing/2014/main" id="{DA57B231-C6D7-5E22-4C57-9BCB830F02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773" y="1553264"/>
            <a:ext cx="2822454" cy="3172974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CF287510-80EF-C6F9-CD48-F101719BF46F}"/>
              </a:ext>
            </a:extLst>
          </p:cNvPr>
          <p:cNvSpPr txBox="1"/>
          <p:nvPr userDrawn="1"/>
        </p:nvSpPr>
        <p:spPr>
          <a:xfrm>
            <a:off x="2823713" y="5184476"/>
            <a:ext cx="6349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>
                <a:latin typeface="Calibri" panose="020F0502020204030204" pitchFamily="34" charset="0"/>
                <a:cs typeface="Calibri" panose="020F0502020204030204" pitchFamily="34" charset="0"/>
              </a:rPr>
              <a:t>Mede mogelijk gemaakt door zorgpad Inhalatiemedicatie</a:t>
            </a:r>
          </a:p>
        </p:txBody>
      </p:sp>
    </p:spTree>
    <p:extLst>
      <p:ext uri="{BB962C8B-B14F-4D97-AF65-F5344CB8AC3E}">
        <p14:creationId xmlns:p14="http://schemas.microsoft.com/office/powerpoint/2010/main" val="64779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21CC8D97-5D9D-4CB6-7271-6685E26FEB6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281126" y="1137726"/>
            <a:ext cx="6910873" cy="5720274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10" name="Tijdelijke aanduiding voor tekst 4">
            <a:extLst>
              <a:ext uri="{FF2B5EF4-FFF2-40B4-BE49-F238E27FC236}">
                <a16:creationId xmlns:a16="http://schemas.microsoft.com/office/drawing/2014/main" id="{B386BC9E-AAA3-C2C5-E71C-7B62BF5CF9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9" y="1132121"/>
            <a:ext cx="4555875" cy="6322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sz="3000" b="1" baseline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nl-NL"/>
              <a:t>Inspring 0: Titel</a:t>
            </a:r>
          </a:p>
        </p:txBody>
      </p:sp>
      <p:sp>
        <p:nvSpPr>
          <p:cNvPr id="11" name="Tijdelijke aanduiding voor tekst 2">
            <a:extLst>
              <a:ext uri="{FF2B5EF4-FFF2-40B4-BE49-F238E27FC236}">
                <a16:creationId xmlns:a16="http://schemas.microsoft.com/office/drawing/2014/main" id="{CE7A80C5-76AD-26E6-7780-31C8EF0982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" y="1764330"/>
            <a:ext cx="4555874" cy="443094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 marL="266700" indent="-266700">
              <a:lnSpc>
                <a:spcPct val="100000"/>
              </a:lnSpc>
              <a:buFont typeface="Arial" panose="020B0604020202020204" pitchFamily="34" charset="0"/>
              <a:buChar char="•"/>
              <a:defRPr/>
            </a:lvl3pPr>
            <a:lvl4pPr marL="541338" indent="-274638">
              <a:lnSpc>
                <a:spcPct val="100000"/>
              </a:lnSpc>
              <a:buFont typeface="Arial" panose="020B0604020202020204" pitchFamily="34" charset="0"/>
              <a:buChar char="•"/>
              <a:defRPr/>
            </a:lvl4pPr>
            <a:lvl5pPr marL="808038" indent="-266700">
              <a:lnSpc>
                <a:spcPct val="100000"/>
              </a:lnSpc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848593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feerbeeld 1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2">
            <a:extLst>
              <a:ext uri="{FF2B5EF4-FFF2-40B4-BE49-F238E27FC236}">
                <a16:creationId xmlns:a16="http://schemas.microsoft.com/office/drawing/2014/main" id="{9311F2ED-B9C6-8E4F-25BF-66FF0EF8AC8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1137726"/>
            <a:ext cx="6910873" cy="5720274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990DCBA-8EA9-D29E-A995-ED12EED693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03623" y="1132121"/>
            <a:ext cx="4630437" cy="6322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sz="3000" b="1" baseline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nl-NL"/>
              <a:t>Inspring 0: Titel</a:t>
            </a:r>
          </a:p>
        </p:txBody>
      </p:sp>
      <p:sp>
        <p:nvSpPr>
          <p:cNvPr id="10" name="Tijdelijke aanduiding voor tekst 2">
            <a:extLst>
              <a:ext uri="{FF2B5EF4-FFF2-40B4-BE49-F238E27FC236}">
                <a16:creationId xmlns:a16="http://schemas.microsoft.com/office/drawing/2014/main" id="{425928AE-CF39-02C6-5882-A0378D22574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03623" y="1782392"/>
            <a:ext cx="4555874" cy="443094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 marL="266700" indent="-266700">
              <a:lnSpc>
                <a:spcPct val="100000"/>
              </a:lnSpc>
              <a:buFont typeface="Arial" panose="020B0604020202020204" pitchFamily="34" charset="0"/>
              <a:buChar char="•"/>
              <a:defRPr/>
            </a:lvl3pPr>
            <a:lvl4pPr marL="541338" indent="-274638">
              <a:lnSpc>
                <a:spcPct val="100000"/>
              </a:lnSpc>
              <a:buFont typeface="Arial" panose="020B0604020202020204" pitchFamily="34" charset="0"/>
              <a:buChar char="•"/>
              <a:defRPr/>
            </a:lvl4pPr>
            <a:lvl5pPr marL="808038" indent="-266700">
              <a:lnSpc>
                <a:spcPct val="100000"/>
              </a:lnSpc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612403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+ Sfeerbeeld 1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21CC8D97-5D9D-4CB6-7271-6685E26FEB6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106818" y="1137726"/>
            <a:ext cx="5085181" cy="5720274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10" name="Tijdelijke aanduiding voor tekst 4">
            <a:extLst>
              <a:ext uri="{FF2B5EF4-FFF2-40B4-BE49-F238E27FC236}">
                <a16:creationId xmlns:a16="http://schemas.microsoft.com/office/drawing/2014/main" id="{B386BC9E-AAA3-C2C5-E71C-7B62BF5CF9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1132121"/>
            <a:ext cx="6470400" cy="6322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sz="3000" b="1" baseline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nl-NL"/>
              <a:t>Inspring 0: Titel</a:t>
            </a:r>
          </a:p>
        </p:txBody>
      </p:sp>
      <p:sp>
        <p:nvSpPr>
          <p:cNvPr id="2" name="Tijdelijke aanduiding voor tekst 2">
            <a:extLst>
              <a:ext uri="{FF2B5EF4-FFF2-40B4-BE49-F238E27FC236}">
                <a16:creationId xmlns:a16="http://schemas.microsoft.com/office/drawing/2014/main" id="{E1729AC7-49F9-BC61-567B-C13CFD9F5CE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" y="1782392"/>
            <a:ext cx="6470400" cy="443094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 marL="266700" indent="-266700">
              <a:lnSpc>
                <a:spcPct val="100000"/>
              </a:lnSpc>
              <a:buFont typeface="Arial" panose="020B0604020202020204" pitchFamily="34" charset="0"/>
              <a:buChar char="•"/>
              <a:defRPr/>
            </a:lvl3pPr>
            <a:lvl4pPr marL="541338" indent="-274638">
              <a:lnSpc>
                <a:spcPct val="100000"/>
              </a:lnSpc>
              <a:buFont typeface="Arial" panose="020B0604020202020204" pitchFamily="34" charset="0"/>
              <a:buChar char="•"/>
              <a:defRPr/>
            </a:lvl4pPr>
            <a:lvl5pPr marL="808038" indent="-266700">
              <a:lnSpc>
                <a:spcPct val="100000"/>
              </a:lnSpc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640138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hyperlink" Target="http://goedinhaleren.nl/" TargetMode="Externa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28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hyperlink" Target="https://www.longalliantie.nl/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hyperlink" Target="http://goedinhaleren.nl/" TargetMode="Externa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47.xml"/><Relationship Id="rId21" Type="http://schemas.openxmlformats.org/officeDocument/2006/relationships/slideLayout" Target="../slideLayouts/slideLayout65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54.xml"/><Relationship Id="rId19" Type="http://schemas.openxmlformats.org/officeDocument/2006/relationships/slideLayout" Target="../slideLayouts/slideLayout63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Relationship Id="rId22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 met schermopname, ontwerp&#10;&#10;Automatisch gegenereerde beschrijving">
            <a:extLst>
              <a:ext uri="{FF2B5EF4-FFF2-40B4-BE49-F238E27FC236}">
                <a16:creationId xmlns:a16="http://schemas.microsoft.com/office/drawing/2014/main" id="{09A58A3E-9377-4F00-4682-370315F950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0" b="16284"/>
          <a:stretch/>
        </p:blipFill>
        <p:spPr>
          <a:xfrm>
            <a:off x="0" y="1"/>
            <a:ext cx="12192000" cy="6857998"/>
          </a:xfrm>
          <a:prstGeom prst="rect">
            <a:avLst/>
          </a:prstGeom>
        </p:spPr>
      </p:pic>
      <p:pic>
        <p:nvPicPr>
          <p:cNvPr id="8" name="Afbeelding 7" descr="Afbeelding met tekst&#10;&#10;Automatisch gegenereerde beschrijving">
            <a:hlinkClick r:id="rId25"/>
            <a:extLst>
              <a:ext uri="{FF2B5EF4-FFF2-40B4-BE49-F238E27FC236}">
                <a16:creationId xmlns:a16="http://schemas.microsoft.com/office/drawing/2014/main" id="{C1A76FE7-F563-90B4-6140-3C3CB924B2D4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701" y="211055"/>
            <a:ext cx="2647433" cy="595908"/>
          </a:xfrm>
          <a:prstGeom prst="rect">
            <a:avLst/>
          </a:prstGeom>
        </p:spPr>
      </p:pic>
      <p:pic>
        <p:nvPicPr>
          <p:cNvPr id="10" name="Afbeelding 9">
            <a:hlinkClick r:id="rId27"/>
            <a:extLst>
              <a:ext uri="{FF2B5EF4-FFF2-40B4-BE49-F238E27FC236}">
                <a16:creationId xmlns:a16="http://schemas.microsoft.com/office/drawing/2014/main" id="{8270F8A9-8AFB-8781-3B0B-3B158AB53B35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94" y="102832"/>
            <a:ext cx="1645414" cy="66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165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9" r:id="rId3"/>
    <p:sldLayoutId id="2147483679" r:id="rId4"/>
    <p:sldLayoutId id="2147483702" r:id="rId5"/>
    <p:sldLayoutId id="2147483704" r:id="rId6"/>
    <p:sldLayoutId id="2147483695" r:id="rId7"/>
    <p:sldLayoutId id="2147483696" r:id="rId8"/>
    <p:sldLayoutId id="2147483699" r:id="rId9"/>
    <p:sldLayoutId id="2147483700" r:id="rId10"/>
    <p:sldLayoutId id="2147483697" r:id="rId11"/>
    <p:sldLayoutId id="2147483698" r:id="rId12"/>
    <p:sldLayoutId id="2147483729" r:id="rId13"/>
    <p:sldLayoutId id="2147483731" r:id="rId14"/>
    <p:sldLayoutId id="2147483671" r:id="rId15"/>
    <p:sldLayoutId id="2147483682" r:id="rId16"/>
    <p:sldLayoutId id="2147483703" r:id="rId17"/>
    <p:sldLayoutId id="2147483727" r:id="rId18"/>
    <p:sldLayoutId id="2147483723" r:id="rId19"/>
    <p:sldLayoutId id="2147483724" r:id="rId20"/>
    <p:sldLayoutId id="2147483694" r:id="rId21"/>
    <p:sldLayoutId id="2147483701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spcAft>
          <a:spcPts val="600"/>
        </a:spcAft>
        <a:buNone/>
        <a:defRPr sz="3000" b="1" kern="1200">
          <a:solidFill>
            <a:schemeClr val="accent3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914400" rtl="0" eaLnBrk="1" latinLnBrk="0" hangingPunct="1">
        <a:lnSpc>
          <a:spcPct val="125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0" indent="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Font typeface="Arial" panose="020B0604020202020204" pitchFamily="34" charset="0"/>
        <a:buNone/>
        <a:defRPr sz="2200" b="1" kern="1200">
          <a:solidFill>
            <a:schemeClr val="accent4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266700" indent="-266700" algn="l" defTabSz="914400" rtl="0" eaLnBrk="1" latinLnBrk="0" hangingPunct="1">
        <a:lnSpc>
          <a:spcPct val="125000"/>
        </a:lnSpc>
        <a:spcBef>
          <a:spcPts val="0"/>
        </a:spcBef>
        <a:spcAft>
          <a:spcPts val="0"/>
        </a:spcAft>
        <a:buClr>
          <a:schemeClr val="accent3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541338" indent="-274638" algn="l" defTabSz="914400" rtl="0" eaLnBrk="1" latinLnBrk="0" hangingPunct="1">
        <a:lnSpc>
          <a:spcPct val="125000"/>
        </a:lnSpc>
        <a:spcBef>
          <a:spcPts val="0"/>
        </a:spcBef>
        <a:spcAft>
          <a:spcPts val="0"/>
        </a:spcAft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808038" indent="-266700" algn="l" defTabSz="914400" rtl="0" eaLnBrk="1" latinLnBrk="0" hangingPunct="1">
        <a:lnSpc>
          <a:spcPct val="125000"/>
        </a:lnSpc>
        <a:spcBef>
          <a:spcPts val="0"/>
        </a:spcBef>
        <a:spcAft>
          <a:spcPts val="0"/>
        </a:spcAft>
        <a:buClr>
          <a:schemeClr val="accent4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73050" indent="-273050" algn="l" defTabSz="914400" rtl="0" eaLnBrk="1" latinLnBrk="0" hangingPunct="1">
        <a:lnSpc>
          <a:spcPct val="125000"/>
        </a:lnSpc>
        <a:spcBef>
          <a:spcPts val="0"/>
        </a:spcBef>
        <a:spcAft>
          <a:spcPts val="0"/>
        </a:spcAft>
        <a:buClr>
          <a:schemeClr val="accent3"/>
        </a:buClr>
        <a:buFont typeface="+mj-lt"/>
        <a:buAutoNum type="arabicPeriod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6pPr>
      <a:lvl7pPr marL="538163" indent="-266700" algn="l" defTabSz="914400" rtl="0" eaLnBrk="1" latinLnBrk="0" hangingPunct="1">
        <a:lnSpc>
          <a:spcPct val="125000"/>
        </a:lnSpc>
        <a:spcBef>
          <a:spcPts val="0"/>
        </a:spcBef>
        <a:spcAft>
          <a:spcPts val="0"/>
        </a:spcAft>
        <a:buClr>
          <a:schemeClr val="accent2"/>
        </a:buClr>
        <a:buFont typeface="+mj-lt"/>
        <a:buAutoNum type="arabicPeriod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7pPr>
      <a:lvl8pPr marL="808038" indent="-273050" algn="l" defTabSz="914400" rtl="0" eaLnBrk="1" latinLnBrk="0" hangingPunct="1">
        <a:lnSpc>
          <a:spcPct val="125000"/>
        </a:lnSpc>
        <a:spcBef>
          <a:spcPts val="0"/>
        </a:spcBef>
        <a:spcAft>
          <a:spcPts val="0"/>
        </a:spcAft>
        <a:buClr>
          <a:schemeClr val="accent4"/>
        </a:buClr>
        <a:buFont typeface="+mj-lt"/>
        <a:buAutoNum type="arabicPeriod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8pPr>
      <a:lvl9pPr marL="1882775" indent="-266700" algn="l" defTabSz="914400" rtl="0" eaLnBrk="1" latinLnBrk="0" hangingPunct="1">
        <a:lnSpc>
          <a:spcPct val="125000"/>
        </a:lnSpc>
        <a:spcBef>
          <a:spcPts val="0"/>
        </a:spcBef>
        <a:spcAft>
          <a:spcPts val="0"/>
        </a:spcAft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 met schermopname, ontwerp&#10;&#10;Automatisch gegenereerde beschrijving">
            <a:extLst>
              <a:ext uri="{FF2B5EF4-FFF2-40B4-BE49-F238E27FC236}">
                <a16:creationId xmlns:a16="http://schemas.microsoft.com/office/drawing/2014/main" id="{61EEDB9D-57A0-A484-A705-FF8C140126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0" b="16284"/>
          <a:stretch/>
        </p:blipFill>
        <p:spPr>
          <a:xfrm>
            <a:off x="0" y="1"/>
            <a:ext cx="12192000" cy="6857998"/>
          </a:xfrm>
          <a:prstGeom prst="rect">
            <a:avLst/>
          </a:prstGeom>
        </p:spPr>
      </p:pic>
      <p:pic>
        <p:nvPicPr>
          <p:cNvPr id="8" name="Afbeelding 7" descr="Afbeelding met tekst&#10;&#10;Automatisch gegenereerde beschrijving">
            <a:hlinkClick r:id="rId25"/>
            <a:extLst>
              <a:ext uri="{FF2B5EF4-FFF2-40B4-BE49-F238E27FC236}">
                <a16:creationId xmlns:a16="http://schemas.microsoft.com/office/drawing/2014/main" id="{C1A76FE7-F563-90B4-6140-3C3CB924B2D4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9562" y="169349"/>
            <a:ext cx="1659469" cy="37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934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  <p:sldLayoutId id="2147483748" r:id="rId15"/>
    <p:sldLayoutId id="2147483749" r:id="rId16"/>
    <p:sldLayoutId id="2147483750" r:id="rId17"/>
    <p:sldLayoutId id="2147483751" r:id="rId18"/>
    <p:sldLayoutId id="2147483752" r:id="rId19"/>
    <p:sldLayoutId id="2147483753" r:id="rId20"/>
    <p:sldLayoutId id="2147483754" r:id="rId21"/>
    <p:sldLayoutId id="2147483755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spcAft>
          <a:spcPts val="600"/>
        </a:spcAft>
        <a:buNone/>
        <a:defRPr sz="3000" b="1" kern="1200">
          <a:solidFill>
            <a:schemeClr val="accent3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914400" rtl="0" eaLnBrk="1" latinLnBrk="0" hangingPunct="1">
        <a:lnSpc>
          <a:spcPct val="125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0" indent="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Font typeface="Arial" panose="020B0604020202020204" pitchFamily="34" charset="0"/>
        <a:buNone/>
        <a:defRPr sz="2200" b="1" kern="1200">
          <a:solidFill>
            <a:schemeClr val="accent4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266700" indent="-266700" algn="l" defTabSz="914400" rtl="0" eaLnBrk="1" latinLnBrk="0" hangingPunct="1">
        <a:lnSpc>
          <a:spcPct val="125000"/>
        </a:lnSpc>
        <a:spcBef>
          <a:spcPts val="0"/>
        </a:spcBef>
        <a:spcAft>
          <a:spcPts val="0"/>
        </a:spcAft>
        <a:buClr>
          <a:schemeClr val="accent3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541338" indent="-274638" algn="l" defTabSz="914400" rtl="0" eaLnBrk="1" latinLnBrk="0" hangingPunct="1">
        <a:lnSpc>
          <a:spcPct val="125000"/>
        </a:lnSpc>
        <a:spcBef>
          <a:spcPts val="0"/>
        </a:spcBef>
        <a:spcAft>
          <a:spcPts val="0"/>
        </a:spcAft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808038" indent="-266700" algn="l" defTabSz="914400" rtl="0" eaLnBrk="1" latinLnBrk="0" hangingPunct="1">
        <a:lnSpc>
          <a:spcPct val="125000"/>
        </a:lnSpc>
        <a:spcBef>
          <a:spcPts val="0"/>
        </a:spcBef>
        <a:spcAft>
          <a:spcPts val="0"/>
        </a:spcAft>
        <a:buClr>
          <a:schemeClr val="accent4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73050" indent="-273050" algn="l" defTabSz="914400" rtl="0" eaLnBrk="1" latinLnBrk="0" hangingPunct="1">
        <a:lnSpc>
          <a:spcPct val="125000"/>
        </a:lnSpc>
        <a:spcBef>
          <a:spcPts val="0"/>
        </a:spcBef>
        <a:spcAft>
          <a:spcPts val="0"/>
        </a:spcAft>
        <a:buClr>
          <a:schemeClr val="accent3"/>
        </a:buClr>
        <a:buFont typeface="+mj-lt"/>
        <a:buAutoNum type="arabicPeriod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6pPr>
      <a:lvl7pPr marL="538163" indent="-266700" algn="l" defTabSz="914400" rtl="0" eaLnBrk="1" latinLnBrk="0" hangingPunct="1">
        <a:lnSpc>
          <a:spcPct val="125000"/>
        </a:lnSpc>
        <a:spcBef>
          <a:spcPts val="0"/>
        </a:spcBef>
        <a:spcAft>
          <a:spcPts val="0"/>
        </a:spcAft>
        <a:buClr>
          <a:schemeClr val="accent2"/>
        </a:buClr>
        <a:buFont typeface="+mj-lt"/>
        <a:buAutoNum type="arabicPeriod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7pPr>
      <a:lvl8pPr marL="808038" indent="-273050" algn="l" defTabSz="914400" rtl="0" eaLnBrk="1" latinLnBrk="0" hangingPunct="1">
        <a:lnSpc>
          <a:spcPct val="125000"/>
        </a:lnSpc>
        <a:spcBef>
          <a:spcPts val="0"/>
        </a:spcBef>
        <a:spcAft>
          <a:spcPts val="0"/>
        </a:spcAft>
        <a:buClr>
          <a:schemeClr val="accent4"/>
        </a:buClr>
        <a:buFont typeface="+mj-lt"/>
        <a:buAutoNum type="arabicPeriod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8pPr>
      <a:lvl9pPr marL="1882775" indent="-266700" algn="l" defTabSz="914400" rtl="0" eaLnBrk="1" latinLnBrk="0" hangingPunct="1">
        <a:lnSpc>
          <a:spcPct val="125000"/>
        </a:lnSpc>
        <a:spcBef>
          <a:spcPts val="0"/>
        </a:spcBef>
        <a:spcAft>
          <a:spcPts val="0"/>
        </a:spcAft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 met schermopname, ontwerp&#10;&#10;Automatisch gegenereerde beschrijving">
            <a:extLst>
              <a:ext uri="{FF2B5EF4-FFF2-40B4-BE49-F238E27FC236}">
                <a16:creationId xmlns:a16="http://schemas.microsoft.com/office/drawing/2014/main" id="{7A8F92BC-62CC-C43A-FCA2-2B187897A4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0" b="16284"/>
          <a:stretch/>
        </p:blipFill>
        <p:spPr>
          <a:xfrm>
            <a:off x="0" y="1"/>
            <a:ext cx="12192000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630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30" r:id="rId13"/>
    <p:sldLayoutId id="2147483732" r:id="rId14"/>
    <p:sldLayoutId id="2147483718" r:id="rId15"/>
    <p:sldLayoutId id="2147483719" r:id="rId16"/>
    <p:sldLayoutId id="2147483720" r:id="rId17"/>
    <p:sldLayoutId id="2147483728" r:id="rId18"/>
    <p:sldLayoutId id="2147483725" r:id="rId19"/>
    <p:sldLayoutId id="2147483726" r:id="rId20"/>
    <p:sldLayoutId id="2147483721" r:id="rId21"/>
    <p:sldLayoutId id="214748372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spcAft>
          <a:spcPts val="600"/>
        </a:spcAft>
        <a:buNone/>
        <a:defRPr sz="3000" b="1" kern="1200">
          <a:solidFill>
            <a:schemeClr val="accent3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914400" rtl="0" eaLnBrk="1" latinLnBrk="0" hangingPunct="1">
        <a:lnSpc>
          <a:spcPct val="125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0" indent="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Font typeface="Arial" panose="020B0604020202020204" pitchFamily="34" charset="0"/>
        <a:buNone/>
        <a:defRPr sz="2200" b="1" kern="1200">
          <a:solidFill>
            <a:schemeClr val="accent4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266700" indent="-266700" algn="l" defTabSz="914400" rtl="0" eaLnBrk="1" latinLnBrk="0" hangingPunct="1">
        <a:lnSpc>
          <a:spcPct val="125000"/>
        </a:lnSpc>
        <a:spcBef>
          <a:spcPts val="0"/>
        </a:spcBef>
        <a:spcAft>
          <a:spcPts val="0"/>
        </a:spcAft>
        <a:buClr>
          <a:schemeClr val="accent3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541338" indent="-274638" algn="l" defTabSz="914400" rtl="0" eaLnBrk="1" latinLnBrk="0" hangingPunct="1">
        <a:lnSpc>
          <a:spcPct val="125000"/>
        </a:lnSpc>
        <a:spcBef>
          <a:spcPts val="0"/>
        </a:spcBef>
        <a:spcAft>
          <a:spcPts val="0"/>
        </a:spcAft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808038" indent="-266700" algn="l" defTabSz="914400" rtl="0" eaLnBrk="1" latinLnBrk="0" hangingPunct="1">
        <a:lnSpc>
          <a:spcPct val="125000"/>
        </a:lnSpc>
        <a:spcBef>
          <a:spcPts val="0"/>
        </a:spcBef>
        <a:spcAft>
          <a:spcPts val="0"/>
        </a:spcAft>
        <a:buClr>
          <a:schemeClr val="accent4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73050" indent="-273050" algn="l" defTabSz="914400" rtl="0" eaLnBrk="1" latinLnBrk="0" hangingPunct="1">
        <a:lnSpc>
          <a:spcPct val="125000"/>
        </a:lnSpc>
        <a:spcBef>
          <a:spcPts val="0"/>
        </a:spcBef>
        <a:spcAft>
          <a:spcPts val="0"/>
        </a:spcAft>
        <a:buClr>
          <a:schemeClr val="accent3"/>
        </a:buClr>
        <a:buFont typeface="+mj-lt"/>
        <a:buAutoNum type="arabicPeriod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6pPr>
      <a:lvl7pPr marL="538163" indent="-266700" algn="l" defTabSz="914400" rtl="0" eaLnBrk="1" latinLnBrk="0" hangingPunct="1">
        <a:lnSpc>
          <a:spcPct val="125000"/>
        </a:lnSpc>
        <a:spcBef>
          <a:spcPts val="0"/>
        </a:spcBef>
        <a:spcAft>
          <a:spcPts val="0"/>
        </a:spcAft>
        <a:buClr>
          <a:schemeClr val="accent2"/>
        </a:buClr>
        <a:buFont typeface="+mj-lt"/>
        <a:buAutoNum type="arabicPeriod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7pPr>
      <a:lvl8pPr marL="808038" indent="-273050" algn="l" defTabSz="914400" rtl="0" eaLnBrk="1" latinLnBrk="0" hangingPunct="1">
        <a:lnSpc>
          <a:spcPct val="125000"/>
        </a:lnSpc>
        <a:spcBef>
          <a:spcPts val="0"/>
        </a:spcBef>
        <a:spcAft>
          <a:spcPts val="0"/>
        </a:spcAft>
        <a:buClr>
          <a:schemeClr val="accent4"/>
        </a:buClr>
        <a:buFont typeface="+mj-lt"/>
        <a:buAutoNum type="arabicPeriod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8pPr>
      <a:lvl9pPr marL="1882775" indent="-266700" algn="l" defTabSz="914400" rtl="0" eaLnBrk="1" latinLnBrk="0" hangingPunct="1">
        <a:lnSpc>
          <a:spcPct val="125000"/>
        </a:lnSpc>
        <a:spcBef>
          <a:spcPts val="0"/>
        </a:spcBef>
        <a:spcAft>
          <a:spcPts val="0"/>
        </a:spcAft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afbeelding 6">
            <a:extLst>
              <a:ext uri="{FF2B5EF4-FFF2-40B4-BE49-F238E27FC236}">
                <a16:creationId xmlns:a16="http://schemas.microsoft.com/office/drawing/2014/main" id="{FECB3600-C9DA-1D34-0B7F-69BC2A450BFA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68" b="-1296"/>
          <a:stretch/>
        </p:blipFill>
        <p:spPr>
          <a:xfrm>
            <a:off x="1084940" y="1434139"/>
            <a:ext cx="4015955" cy="4658226"/>
          </a:xfrm>
        </p:spPr>
      </p:pic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CFC6E3E0-15B4-A4EE-5517-F225B669E3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58735" y="3108909"/>
            <a:ext cx="5648325" cy="1077679"/>
          </a:xfrm>
        </p:spPr>
        <p:txBody>
          <a:bodyPr/>
          <a:lstStyle/>
          <a:p>
            <a:r>
              <a:rPr lang="nl-NL" sz="3300"/>
              <a:t>Noodzaak Zorgpad Inhalatiemedicatie</a:t>
            </a:r>
          </a:p>
        </p:txBody>
      </p:sp>
    </p:spTree>
    <p:extLst>
      <p:ext uri="{BB962C8B-B14F-4D97-AF65-F5344CB8AC3E}">
        <p14:creationId xmlns:p14="http://schemas.microsoft.com/office/powerpoint/2010/main" val="2700796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1556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DB3C1994-4C33-2D63-497B-7808A8E102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95139" y="2118773"/>
            <a:ext cx="4443266" cy="2256907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39 rubrieken op inhalatorgebruik.nl! </a:t>
            </a:r>
          </a:p>
          <a:p>
            <a:pPr marL="357188" marR="0" lvl="0" indent="-1825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000" b="0" i="0" u="none" strike="noStrike" kern="1200" cap="none" spc="0" normalizeH="0" baseline="0" noProof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53 droogpoeders (in 24 rubrieken)</a:t>
            </a:r>
          </a:p>
          <a:p>
            <a:pPr marL="357188" marR="0" lvl="0" indent="-1825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000" b="0" i="0" u="none" strike="noStrike" kern="1200" cap="none" spc="0" normalizeH="0" baseline="0" noProof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 </a:t>
            </a:r>
            <a:r>
              <a:rPr kumimoji="0" lang="nl-NL" sz="2000" b="0" i="0" u="none" strike="noStrike" kern="1200" cap="none" spc="0" normalizeH="0" baseline="0" noProof="0" err="1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dosisaerosolen</a:t>
            </a:r>
            <a:r>
              <a:rPr kumimoji="0" lang="nl-NL" sz="2000" b="0" i="0" u="none" strike="noStrike" kern="1200" cap="none" spc="0" normalizeH="0" baseline="0" noProof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(los van merk)</a:t>
            </a:r>
          </a:p>
          <a:p>
            <a:pPr marL="357188" marR="0" lvl="0" indent="-1825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000" b="0" i="0" u="none" strike="noStrike" kern="1200" cap="none" spc="0" normalizeH="0" baseline="0" noProof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 soorten voorzetkamers (los van </a:t>
            </a:r>
            <a:r>
              <a:rPr kumimoji="0" lang="nl-NL" sz="2000" b="0" i="0" u="none" strike="noStrike" kern="1200" cap="none" spc="0" normalizeH="0" noProof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nl-NL" sz="2000" b="0" i="0" u="none" strike="noStrike" kern="1200" cap="none" spc="0" normalizeH="0" baseline="0" noProof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masker-soort)</a:t>
            </a:r>
          </a:p>
          <a:p>
            <a:endParaRPr lang="nl-NL" sz="1800" b="1">
              <a:solidFill>
                <a:schemeClr val="accent4"/>
              </a:solidFill>
            </a:endParaRP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F3B7C68-95D5-2723-6905-308276DEF2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err="1"/>
              <a:t>Astma</a:t>
            </a:r>
            <a:r>
              <a:rPr lang="en-GB"/>
              <a:t> en COPD</a:t>
            </a:r>
          </a:p>
        </p:txBody>
      </p:sp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D6521C1E-4D1D-F7AA-0C2B-CAC7E67415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" y="1333030"/>
            <a:ext cx="5543998" cy="506129"/>
          </a:xfrm>
        </p:spPr>
        <p:txBody>
          <a:bodyPr/>
          <a:lstStyle/>
          <a:p>
            <a:r>
              <a:rPr lang="nl-NL" sz="2400" b="1">
                <a:solidFill>
                  <a:schemeClr val="accent4"/>
                </a:solidFill>
              </a:rPr>
              <a:t>Hoeveel mensen hebben COPD en astma?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A7F3AABC-9F29-0E36-9881-9F5EB8410B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0201" b="21360"/>
          <a:stretch/>
        </p:blipFill>
        <p:spPr>
          <a:xfrm>
            <a:off x="576203" y="1859621"/>
            <a:ext cx="991340" cy="869038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907D2EE5-51F3-8308-3630-A7522A86526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1" r="6171" b="9264"/>
          <a:stretch/>
        </p:blipFill>
        <p:spPr>
          <a:xfrm>
            <a:off x="10679171" y="2164859"/>
            <a:ext cx="907812" cy="982912"/>
          </a:xfrm>
          <a:prstGeom prst="rect">
            <a:avLst/>
          </a:prstGeom>
        </p:spPr>
      </p:pic>
      <p:sp>
        <p:nvSpPr>
          <p:cNvPr id="14" name="Tijdelijke aanduiding voor tekst 5">
            <a:extLst>
              <a:ext uri="{FF2B5EF4-FFF2-40B4-BE49-F238E27FC236}">
                <a16:creationId xmlns:a16="http://schemas.microsoft.com/office/drawing/2014/main" id="{078F4B6A-3CDD-979E-E8CD-D25947A74B2B}"/>
              </a:ext>
            </a:extLst>
          </p:cNvPr>
          <p:cNvSpPr txBox="1">
            <a:spLocks/>
          </p:cNvSpPr>
          <p:nvPr/>
        </p:nvSpPr>
        <p:spPr>
          <a:xfrm>
            <a:off x="6083998" y="3409720"/>
            <a:ext cx="3767515" cy="77198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200" b="1" kern="1200">
                <a:solidFill>
                  <a:schemeClr val="accent4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541338" indent="-274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808038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73050" indent="-27305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538163" indent="-2667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808038" indent="-27305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1882775" indent="-2667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4C3AC03E-F47D-B22A-0E71-24EDE53308BF}"/>
              </a:ext>
            </a:extLst>
          </p:cNvPr>
          <p:cNvSpPr txBox="1"/>
          <p:nvPr/>
        </p:nvSpPr>
        <p:spPr>
          <a:xfrm>
            <a:off x="6836229" y="200297"/>
            <a:ext cx="18473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2000"/>
          </a:p>
          <a:p>
            <a:endParaRPr lang="nl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F0FCF96B-2C70-0C93-A193-5A3891FFA2EE}"/>
              </a:ext>
            </a:extLst>
          </p:cNvPr>
          <p:cNvSpPr txBox="1"/>
          <p:nvPr/>
        </p:nvSpPr>
        <p:spPr>
          <a:xfrm>
            <a:off x="1626890" y="1899364"/>
            <a:ext cx="3370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Mensen met astma in 2019</a:t>
            </a:r>
          </a:p>
          <a:p>
            <a:r>
              <a:rPr lang="nl-NL" sz="2000" b="1" dirty="0">
                <a:latin typeface="Calibri" panose="020F0502020204030204" pitchFamily="34" charset="0"/>
                <a:cs typeface="Calibri" panose="020F0502020204030204" pitchFamily="34" charset="0"/>
              </a:rPr>
              <a:t>586.000</a:t>
            </a:r>
          </a:p>
        </p:txBody>
      </p:sp>
      <p:sp>
        <p:nvSpPr>
          <p:cNvPr id="7" name="Tijdelijke aanduiding voor tekst 1">
            <a:extLst>
              <a:ext uri="{FF2B5EF4-FFF2-40B4-BE49-F238E27FC236}">
                <a16:creationId xmlns:a16="http://schemas.microsoft.com/office/drawing/2014/main" id="{63B3911F-899A-5535-8FC1-D06326F0D40D}"/>
              </a:ext>
            </a:extLst>
          </p:cNvPr>
          <p:cNvSpPr txBox="1">
            <a:spLocks/>
          </p:cNvSpPr>
          <p:nvPr/>
        </p:nvSpPr>
        <p:spPr>
          <a:xfrm>
            <a:off x="539999" y="4075528"/>
            <a:ext cx="5543998" cy="50612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200" b="1" kern="1200">
                <a:solidFill>
                  <a:schemeClr val="accent4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541338" indent="-274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808038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73050" indent="-27305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538163" indent="-2667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808038" indent="-27305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1882775" indent="-2667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5000"/>
              </a:lnSpc>
            </a:pPr>
            <a:r>
              <a:rPr lang="nl-NL" sz="2400" b="1">
                <a:solidFill>
                  <a:schemeClr val="accent4"/>
                </a:solidFill>
              </a:rPr>
              <a:t>Hoeveel mensen gebruiken er </a:t>
            </a:r>
          </a:p>
          <a:p>
            <a:pPr>
              <a:lnSpc>
                <a:spcPct val="75000"/>
              </a:lnSpc>
            </a:pPr>
            <a:r>
              <a:rPr lang="nl-NL" sz="2400" b="1">
                <a:solidFill>
                  <a:schemeClr val="accent4"/>
                </a:solidFill>
              </a:rPr>
              <a:t>inhalatoren in Nederland?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1C704F6F-7265-736B-42E9-E413EBBB7A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0201" b="21360"/>
          <a:stretch/>
        </p:blipFill>
        <p:spPr>
          <a:xfrm>
            <a:off x="576203" y="2812708"/>
            <a:ext cx="991340" cy="869038"/>
          </a:xfrm>
          <a:prstGeom prst="rect">
            <a:avLst/>
          </a:prstGeom>
        </p:spPr>
      </p:pic>
      <p:sp>
        <p:nvSpPr>
          <p:cNvPr id="16" name="Tekstvak 15">
            <a:extLst>
              <a:ext uri="{FF2B5EF4-FFF2-40B4-BE49-F238E27FC236}">
                <a16:creationId xmlns:a16="http://schemas.microsoft.com/office/drawing/2014/main" id="{0EFDF99B-C4D9-3C8A-D405-2CC0D7429EF8}"/>
              </a:ext>
            </a:extLst>
          </p:cNvPr>
          <p:cNvSpPr txBox="1"/>
          <p:nvPr/>
        </p:nvSpPr>
        <p:spPr>
          <a:xfrm>
            <a:off x="1626890" y="2852451"/>
            <a:ext cx="3370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Mensen met COPD in 2019</a:t>
            </a:r>
          </a:p>
          <a:p>
            <a:r>
              <a:rPr lang="nl-NL" sz="2000" b="1" dirty="0">
                <a:latin typeface="Calibri" panose="020F0502020204030204" pitchFamily="34" charset="0"/>
                <a:cs typeface="Calibri" panose="020F0502020204030204" pitchFamily="34" charset="0"/>
              </a:rPr>
              <a:t>584.000</a:t>
            </a:r>
          </a:p>
        </p:txBody>
      </p:sp>
      <p:sp>
        <p:nvSpPr>
          <p:cNvPr id="18" name="Tijdelijke aanduiding voor tekst 1">
            <a:extLst>
              <a:ext uri="{FF2B5EF4-FFF2-40B4-BE49-F238E27FC236}">
                <a16:creationId xmlns:a16="http://schemas.microsoft.com/office/drawing/2014/main" id="{6DA9323C-039C-42B0-75FD-4250AF698785}"/>
              </a:ext>
            </a:extLst>
          </p:cNvPr>
          <p:cNvSpPr txBox="1">
            <a:spLocks/>
          </p:cNvSpPr>
          <p:nvPr/>
        </p:nvSpPr>
        <p:spPr>
          <a:xfrm>
            <a:off x="6443358" y="1336786"/>
            <a:ext cx="5543998" cy="50612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200" b="1" kern="1200">
                <a:solidFill>
                  <a:schemeClr val="accent4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541338" indent="-274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808038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73050" indent="-27305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538163" indent="-2667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808038" indent="-27305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1882775" indent="-2667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2400" b="1">
              <a:solidFill>
                <a:schemeClr val="accent4"/>
              </a:solidFill>
            </a:endParaRPr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47AF017E-B290-EA83-0D88-61683FD2C55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1" r="6171" b="9264"/>
          <a:stretch/>
        </p:blipFill>
        <p:spPr>
          <a:xfrm>
            <a:off x="576202" y="4927822"/>
            <a:ext cx="991339" cy="1073349"/>
          </a:xfrm>
          <a:prstGeom prst="rect">
            <a:avLst/>
          </a:prstGeom>
        </p:spPr>
      </p:pic>
      <p:sp>
        <p:nvSpPr>
          <p:cNvPr id="21" name="Tekstvak 20">
            <a:extLst>
              <a:ext uri="{FF2B5EF4-FFF2-40B4-BE49-F238E27FC236}">
                <a16:creationId xmlns:a16="http://schemas.microsoft.com/office/drawing/2014/main" id="{29D9D735-0E06-D60F-2280-491970CE29F9}"/>
              </a:ext>
            </a:extLst>
          </p:cNvPr>
          <p:cNvSpPr txBox="1"/>
          <p:nvPr/>
        </p:nvSpPr>
        <p:spPr>
          <a:xfrm>
            <a:off x="1626890" y="4965028"/>
            <a:ext cx="3370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nl-NL" sz="2000" b="0" i="0" u="none" strike="noStrike" kern="1200" cap="none" spc="0" normalizeH="0" baseline="0" noProof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Ca. 1,4 miljoen gebruikers van inhalatoren</a:t>
            </a:r>
          </a:p>
        </p:txBody>
      </p: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95E526AE-1AF8-6DEE-21B8-50CB84E0D0A2}"/>
              </a:ext>
            </a:extLst>
          </p:cNvPr>
          <p:cNvCxnSpPr/>
          <p:nvPr/>
        </p:nvCxnSpPr>
        <p:spPr>
          <a:xfrm>
            <a:off x="6278880" y="1313396"/>
            <a:ext cx="0" cy="4927884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4" name="Tijdelijke aanduiding voor tekst 1">
            <a:extLst>
              <a:ext uri="{FF2B5EF4-FFF2-40B4-BE49-F238E27FC236}">
                <a16:creationId xmlns:a16="http://schemas.microsoft.com/office/drawing/2014/main" id="{CD1E0E07-50E2-2D63-D837-FECE444885F3}"/>
              </a:ext>
            </a:extLst>
          </p:cNvPr>
          <p:cNvSpPr txBox="1">
            <a:spLocks/>
          </p:cNvSpPr>
          <p:nvPr/>
        </p:nvSpPr>
        <p:spPr>
          <a:xfrm>
            <a:off x="6495138" y="1313396"/>
            <a:ext cx="5543998" cy="50612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200" b="1" kern="1200">
                <a:solidFill>
                  <a:schemeClr val="accent4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541338" indent="-274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808038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73050" indent="-27305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538163" indent="-2667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808038" indent="-27305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1882775" indent="-2667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5000"/>
              </a:lnSpc>
            </a:pPr>
            <a:r>
              <a:rPr lang="nl-NL" sz="2400" b="1">
                <a:solidFill>
                  <a:schemeClr val="accent4"/>
                </a:solidFill>
              </a:rPr>
              <a:t>Hoeveel inhalatoren zijn er verkrijgbaar </a:t>
            </a:r>
          </a:p>
          <a:p>
            <a:pPr>
              <a:lnSpc>
                <a:spcPct val="75000"/>
              </a:lnSpc>
            </a:pPr>
            <a:r>
              <a:rPr lang="nl-NL" sz="2400" b="1">
                <a:solidFill>
                  <a:schemeClr val="accent4"/>
                </a:solidFill>
              </a:rPr>
              <a:t>in Nederland? </a:t>
            </a:r>
          </a:p>
        </p:txBody>
      </p:sp>
    </p:spTree>
    <p:extLst>
      <p:ext uri="{BB962C8B-B14F-4D97-AF65-F5344CB8AC3E}">
        <p14:creationId xmlns:p14="http://schemas.microsoft.com/office/powerpoint/2010/main" val="2452803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  <p:bldP spid="7" grpId="0"/>
      <p:bldP spid="16" grpId="0"/>
      <p:bldP spid="21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Tijdelijke aanduiding voor afbeelding 29" descr="Afbeelding met persoon, tafel&#10;&#10;Automatisch gegenereerde beschrijving">
            <a:extLst>
              <a:ext uri="{FF2B5EF4-FFF2-40B4-BE49-F238E27FC236}">
                <a16:creationId xmlns:a16="http://schemas.microsoft.com/office/drawing/2014/main" id="{84FF487A-0D7C-4B78-F517-FE86218EDB90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5" t="1" r="15041" b="993"/>
          <a:stretch/>
        </p:blipFill>
        <p:spPr>
          <a:xfrm>
            <a:off x="4295775" y="1552444"/>
            <a:ext cx="3600450" cy="2864501"/>
          </a:xfrm>
        </p:spPr>
      </p:pic>
      <p:pic>
        <p:nvPicPr>
          <p:cNvPr id="8" name="Tijdelijke aanduiding voor afbeelding 7" descr="Afbeelding met overdekt, kantoor, meerdere&#10;&#10;Automatisch gegenereerde beschrijving">
            <a:extLst>
              <a:ext uri="{FF2B5EF4-FFF2-40B4-BE49-F238E27FC236}">
                <a16:creationId xmlns:a16="http://schemas.microsoft.com/office/drawing/2014/main" id="{44DB239A-3159-C5AB-6868-C94898D1DB75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34" r="28134" b="41102"/>
          <a:stretch/>
        </p:blipFill>
        <p:spPr>
          <a:xfrm>
            <a:off x="552344" y="1553188"/>
            <a:ext cx="3600450" cy="2863757"/>
          </a:xfrm>
        </p:spPr>
      </p:pic>
      <p:pic>
        <p:nvPicPr>
          <p:cNvPr id="20" name="Tijdelijke aanduiding voor afbeelding 19">
            <a:extLst>
              <a:ext uri="{FF2B5EF4-FFF2-40B4-BE49-F238E27FC236}">
                <a16:creationId xmlns:a16="http://schemas.microsoft.com/office/drawing/2014/main" id="{A87DC489-08B5-DB56-A99E-707CF16D0AD4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64" b="34623"/>
          <a:stretch/>
        </p:blipFill>
        <p:spPr>
          <a:xfrm>
            <a:off x="8038956" y="1552444"/>
            <a:ext cx="3600450" cy="2864501"/>
          </a:xfrm>
        </p:spPr>
      </p:pic>
      <p:sp>
        <p:nvSpPr>
          <p:cNvPr id="4" name="Tijdelijke aanduiding voor tekst 1">
            <a:extLst>
              <a:ext uri="{FF2B5EF4-FFF2-40B4-BE49-F238E27FC236}">
                <a16:creationId xmlns:a16="http://schemas.microsoft.com/office/drawing/2014/main" id="{9161922D-05C7-980B-86EE-BCDB005907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2594" y="688841"/>
            <a:ext cx="11088000" cy="626604"/>
          </a:xfrm>
        </p:spPr>
        <p:txBody>
          <a:bodyPr/>
          <a:lstStyle/>
          <a:p>
            <a:r>
              <a:rPr lang="nl-NL" dirty="0"/>
              <a:t>Overkill aan inhalatoren</a:t>
            </a:r>
          </a:p>
          <a:p>
            <a:endParaRPr lang="nl-NL" dirty="0"/>
          </a:p>
        </p:txBody>
      </p:sp>
      <p:pic>
        <p:nvPicPr>
          <p:cNvPr id="5" name="Afbeelding 4" descr="Afbeelding met Lettertype, tekst, schermopname, Graphics&#10;&#10;Automatisch gegenereerde beschrijving">
            <a:extLst>
              <a:ext uri="{FF2B5EF4-FFF2-40B4-BE49-F238E27FC236}">
                <a16:creationId xmlns:a16="http://schemas.microsoft.com/office/drawing/2014/main" id="{5982FA11-20D4-5C8F-B907-9264BC0418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066" y="3999346"/>
            <a:ext cx="501506" cy="32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856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F3B7C68-95D5-2723-6905-308276DEF2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/>
              <a:t>Wat </a:t>
            </a:r>
            <a:r>
              <a:rPr lang="en-GB" err="1"/>
              <a:t>gaat</a:t>
            </a:r>
            <a:r>
              <a:rPr lang="en-GB"/>
              <a:t> er mis?</a:t>
            </a:r>
            <a:endParaRPr lang="en-GB" sz="2200"/>
          </a:p>
          <a:p>
            <a:pPr>
              <a:lnSpc>
                <a:spcPct val="100000"/>
              </a:lnSpc>
            </a:pPr>
            <a:r>
              <a:rPr lang="nl-NL" sz="2200" b="1">
                <a:solidFill>
                  <a:schemeClr val="accent4"/>
                </a:solidFill>
              </a:rPr>
              <a:t>Hoeveel procent van de longziekten gebruikt in het eerste jaar zijn/haar medicatie verkeerd? 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687A379-4422-CFC3-906F-78D7404E9D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" y="1898469"/>
            <a:ext cx="11112000" cy="4450230"/>
          </a:xfrm>
        </p:spPr>
        <p:txBody>
          <a:bodyPr/>
          <a:lstStyle/>
          <a:p>
            <a:pPr marL="266700" marR="0" lvl="2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8297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000" b="1" i="0" u="none" strike="noStrike" kern="1200" cap="none" spc="0" normalizeH="0" baseline="0" noProof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</a:rPr>
              <a:t>70% stopt in 1</a:t>
            </a:r>
            <a:r>
              <a:rPr kumimoji="0" lang="nl-NL" sz="2000" b="1" i="0" u="none" strike="noStrike" kern="1200" cap="none" spc="0" normalizeH="0" baseline="30000" noProof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</a:rPr>
              <a:t>e</a:t>
            </a:r>
            <a:r>
              <a:rPr kumimoji="0" lang="nl-NL" sz="2000" b="1" i="0" u="none" strike="noStrike" kern="1200" cap="none" spc="0" normalizeH="0" baseline="0" noProof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</a:rPr>
              <a:t> jaar </a:t>
            </a:r>
            <a:r>
              <a:rPr kumimoji="0" lang="nl-NL" sz="2000" b="0" i="0" u="none" strike="noStrike" kern="1200" cap="none" spc="0" normalizeH="0" baseline="0" noProof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met inhalatiemedicatie omdat ze niet werken…</a:t>
            </a:r>
          </a:p>
          <a:p>
            <a:pPr marL="541338" marR="0" lvl="3" indent="-2746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78B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000" b="0" i="0" u="none" strike="noStrike" kern="1200" cap="none" spc="0" normalizeH="0" baseline="0" noProof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60%-70%</a:t>
            </a:r>
            <a:r>
              <a:rPr kumimoji="0" lang="nl-NL" sz="2000" b="0" i="0" u="none" strike="noStrike" kern="1200" cap="none" spc="0" normalizeH="0" baseline="0" noProof="0">
                <a:ln>
                  <a:noFill/>
                </a:ln>
                <a:solidFill>
                  <a:srgbClr val="28297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nl-NL" sz="2000" b="0" i="0" u="none" strike="noStrike" kern="1200" cap="none" spc="0" normalizeH="0" baseline="0" noProof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patiënten: essentiële fouten met inhaleren van medicatie</a:t>
            </a:r>
          </a:p>
          <a:p>
            <a:pPr marL="541338" marR="0" lvl="3" indent="-2746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78B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000" b="0" i="0" u="none" strike="noStrike" kern="1200" cap="none" spc="0" normalizeH="0" baseline="0" noProof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Vaak algemene fouten die bij iedere inhalator voorkomen</a:t>
            </a:r>
          </a:p>
          <a:p>
            <a:pPr marL="266700" marR="0" lvl="2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8297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000" b="0" i="0" u="none" strike="noStrike" kern="1200" cap="none" spc="0" normalizeH="0" baseline="0" noProof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Bij verkeerd gebruik:</a:t>
            </a:r>
          </a:p>
          <a:p>
            <a:pPr marL="541338" marR="0" lvl="3" indent="-2746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8B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000" b="0" i="0" u="none" strike="noStrike" kern="1200" cap="none" spc="0" normalizeH="0" baseline="0" noProof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10% meer medische consumptie</a:t>
            </a:r>
          </a:p>
          <a:p>
            <a:pPr marL="541338" marR="0" lvl="3" indent="-2746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78B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000" b="0" i="0" u="none" strike="noStrike" kern="1200" cap="none" spc="0" normalizeH="0" baseline="0" noProof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Veel onnodige kosten</a:t>
            </a:r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476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tekst 2">
            <a:extLst>
              <a:ext uri="{FF2B5EF4-FFF2-40B4-BE49-F238E27FC236}">
                <a16:creationId xmlns:a16="http://schemas.microsoft.com/office/drawing/2014/main" id="{557C8A26-0095-3C75-BC7E-3CFA689A38D4}"/>
              </a:ext>
            </a:extLst>
          </p:cNvPr>
          <p:cNvSpPr txBox="1">
            <a:spLocks/>
          </p:cNvSpPr>
          <p:nvPr/>
        </p:nvSpPr>
        <p:spPr>
          <a:xfrm>
            <a:off x="539999" y="1182008"/>
            <a:ext cx="11088000" cy="62660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3000" b="1" kern="1200" baseline="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266700" indent="-2667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541338" indent="-274638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808038" indent="-2667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73050" indent="-27305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538163" indent="-2667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808038" indent="-27305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1882775" indent="-2667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nl-NL" sz="2200">
                <a:solidFill>
                  <a:schemeClr val="accent4"/>
                </a:solidFill>
              </a:rPr>
              <a:t>Wat zijn de belangrijkste fouten bij inhaleren?</a:t>
            </a:r>
            <a:endParaRPr lang="nl-NL" sz="2200" dirty="0">
              <a:solidFill>
                <a:schemeClr val="accent4"/>
              </a:solidFill>
            </a:endParaRPr>
          </a:p>
        </p:txBody>
      </p:sp>
      <p:sp>
        <p:nvSpPr>
          <p:cNvPr id="14" name="Tijdelijke aanduiding voor tekst 1">
            <a:extLst>
              <a:ext uri="{FF2B5EF4-FFF2-40B4-BE49-F238E27FC236}">
                <a16:creationId xmlns:a16="http://schemas.microsoft.com/office/drawing/2014/main" id="{3659E0AB-7533-5D33-4D54-1A0691EB1462}"/>
              </a:ext>
            </a:extLst>
          </p:cNvPr>
          <p:cNvSpPr txBox="1">
            <a:spLocks/>
          </p:cNvSpPr>
          <p:nvPr/>
        </p:nvSpPr>
        <p:spPr>
          <a:xfrm>
            <a:off x="516000" y="734973"/>
            <a:ext cx="11088000" cy="62660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3000" b="1" kern="1200" baseline="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266700" indent="-2667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541338" indent="-274638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808038" indent="-2667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73050" indent="-27305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538163" indent="-2667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808038" indent="-27305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1882775" indent="-2667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Wat </a:t>
            </a:r>
            <a:r>
              <a:rPr lang="en-GB" dirty="0" err="1"/>
              <a:t>gaat</a:t>
            </a:r>
            <a:r>
              <a:rPr lang="en-GB" dirty="0"/>
              <a:t> er mis?</a:t>
            </a:r>
            <a:endParaRPr lang="nl-NL" dirty="0"/>
          </a:p>
        </p:txBody>
      </p:sp>
      <p:pic>
        <p:nvPicPr>
          <p:cNvPr id="15" name="Afbeelding 14" descr="Afbeelding met tekst, schermopname, nummer, Lettertype">
            <a:extLst>
              <a:ext uri="{FF2B5EF4-FFF2-40B4-BE49-F238E27FC236}">
                <a16:creationId xmlns:a16="http://schemas.microsoft.com/office/drawing/2014/main" id="{8118692B-FFB1-D5E8-79ED-2AF2376D94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" t="1918" r="968" b="2601"/>
          <a:stretch/>
        </p:blipFill>
        <p:spPr>
          <a:xfrm>
            <a:off x="2013995" y="1577758"/>
            <a:ext cx="8164010" cy="5203435"/>
          </a:xfrm>
          <a:prstGeom prst="rect">
            <a:avLst/>
          </a:prstGeom>
        </p:spPr>
      </p:pic>
      <p:sp>
        <p:nvSpPr>
          <p:cNvPr id="16" name="Tijdelijke aanduiding voor tekst 6">
            <a:extLst>
              <a:ext uri="{FF2B5EF4-FFF2-40B4-BE49-F238E27FC236}">
                <a16:creationId xmlns:a16="http://schemas.microsoft.com/office/drawing/2014/main" id="{58CE922E-06C4-B6E6-9B60-04DC84A6192C}"/>
              </a:ext>
            </a:extLst>
          </p:cNvPr>
          <p:cNvSpPr txBox="1">
            <a:spLocks/>
          </p:cNvSpPr>
          <p:nvPr/>
        </p:nvSpPr>
        <p:spPr>
          <a:xfrm rot="16200000">
            <a:off x="9366187" y="4307219"/>
            <a:ext cx="4475626" cy="47232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200" b="1" kern="1200">
                <a:solidFill>
                  <a:schemeClr val="accent4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266700" indent="-2667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541338" indent="-274638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808038" indent="-2667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73050" indent="-27305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538163" indent="-2667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808038" indent="-27305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1882775" indent="-2667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900" dirty="0"/>
              <a:t>Bron: </a:t>
            </a:r>
            <a:r>
              <a:rPr lang="en-US" sz="900" dirty="0" err="1"/>
              <a:t>Kocks</a:t>
            </a:r>
            <a:r>
              <a:rPr lang="en-US" sz="900" dirty="0"/>
              <a:t>, </a:t>
            </a:r>
            <a:r>
              <a:rPr lang="en-US" sz="900" dirty="0" err="1"/>
              <a:t>Janwillem</a:t>
            </a:r>
            <a:r>
              <a:rPr lang="en-US" sz="900" dirty="0"/>
              <a:t> et al. “Identifying critical inhalation technique errors in Dry Powder Inhaler use in patients with COPD based on the association with health status and exacerbations: findings from the multi-country cross-sectional observational </a:t>
            </a:r>
            <a:r>
              <a:rPr lang="en-US" sz="900" dirty="0" err="1"/>
              <a:t>PIFotal</a:t>
            </a:r>
            <a:r>
              <a:rPr lang="en-US" sz="900" dirty="0"/>
              <a:t> study.” BMC pulmonary medicine vol. 23,1 302. 17 Aug. 2023, doi:10.1186/s12890-023-02566-6 </a:t>
            </a:r>
            <a:endParaRPr lang="nl-NL" sz="900" dirty="0"/>
          </a:p>
        </p:txBody>
      </p:sp>
    </p:spTree>
    <p:extLst>
      <p:ext uri="{BB962C8B-B14F-4D97-AF65-F5344CB8AC3E}">
        <p14:creationId xmlns:p14="http://schemas.microsoft.com/office/powerpoint/2010/main" val="931425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18A48B1-975C-0606-30A8-14C895B1E10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/>
              <a:t>Bron: gebaseerd op SFK</a:t>
            </a:r>
          </a:p>
          <a:p>
            <a:endParaRPr lang="nl-NL"/>
          </a:p>
        </p:txBody>
      </p:sp>
      <p:sp>
        <p:nvSpPr>
          <p:cNvPr id="12" name="Tijdelijke aanduiding voor tekst 2">
            <a:extLst>
              <a:ext uri="{FF2B5EF4-FFF2-40B4-BE49-F238E27FC236}">
                <a16:creationId xmlns:a16="http://schemas.microsoft.com/office/drawing/2014/main" id="{CD2D1101-0FEF-1701-8D8A-618B55CBC4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0000" y="706426"/>
            <a:ext cx="11088000" cy="62660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/>
              <a:t>Lage </a:t>
            </a:r>
            <a:r>
              <a:rPr lang="en-GB" err="1"/>
              <a:t>therapietrouw</a:t>
            </a:r>
            <a:r>
              <a:rPr lang="en-GB"/>
              <a:t> </a:t>
            </a:r>
            <a:r>
              <a:rPr lang="en-GB" err="1"/>
              <a:t>bij</a:t>
            </a:r>
            <a:r>
              <a:rPr lang="en-GB"/>
              <a:t> </a:t>
            </a:r>
            <a:r>
              <a:rPr lang="en-GB" err="1"/>
              <a:t>inhalatiemedicatie</a:t>
            </a:r>
            <a:endParaRPr lang="en-GB"/>
          </a:p>
          <a:p>
            <a:pPr>
              <a:lnSpc>
                <a:spcPct val="100000"/>
              </a:lnSpc>
            </a:pPr>
            <a:r>
              <a:rPr lang="nl-NL" sz="2200" b="1">
                <a:solidFill>
                  <a:schemeClr val="accent4"/>
                </a:solidFill>
              </a:rPr>
              <a:t>% therapietrouwe patiënten per geneesmiddelgroep 2007 t/m 2012</a:t>
            </a:r>
          </a:p>
        </p:txBody>
      </p:sp>
      <p:graphicFrame>
        <p:nvGraphicFramePr>
          <p:cNvPr id="15" name="Tijdelijke aanduiding voor inhoud 4">
            <a:extLst>
              <a:ext uri="{FF2B5EF4-FFF2-40B4-BE49-F238E27FC236}">
                <a16:creationId xmlns:a16="http://schemas.microsoft.com/office/drawing/2014/main" id="{75FA4E00-189F-5485-C96C-A0BEF5336F4D}"/>
              </a:ext>
            </a:extLst>
          </p:cNvPr>
          <p:cNvGraphicFramePr>
            <a:graphicFrameLocks/>
          </p:cNvGraphicFramePr>
          <p:nvPr/>
        </p:nvGraphicFramePr>
        <p:xfrm>
          <a:off x="539998" y="1787462"/>
          <a:ext cx="11282834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2976">
                  <a:extLst>
                    <a:ext uri="{9D8B030D-6E8A-4147-A177-3AD203B41FA5}">
                      <a16:colId xmlns:a16="http://schemas.microsoft.com/office/drawing/2014/main" val="4179848140"/>
                    </a:ext>
                  </a:extLst>
                </a:gridCol>
                <a:gridCol w="4653132">
                  <a:extLst>
                    <a:ext uri="{9D8B030D-6E8A-4147-A177-3AD203B41FA5}">
                      <a16:colId xmlns:a16="http://schemas.microsoft.com/office/drawing/2014/main" val="4130961371"/>
                    </a:ext>
                  </a:extLst>
                </a:gridCol>
                <a:gridCol w="736121">
                  <a:extLst>
                    <a:ext uri="{9D8B030D-6E8A-4147-A177-3AD203B41FA5}">
                      <a16:colId xmlns:a16="http://schemas.microsoft.com/office/drawing/2014/main" val="1450955015"/>
                    </a:ext>
                  </a:extLst>
                </a:gridCol>
                <a:gridCol w="736121">
                  <a:extLst>
                    <a:ext uri="{9D8B030D-6E8A-4147-A177-3AD203B41FA5}">
                      <a16:colId xmlns:a16="http://schemas.microsoft.com/office/drawing/2014/main" val="1886325824"/>
                    </a:ext>
                  </a:extLst>
                </a:gridCol>
                <a:gridCol w="736121">
                  <a:extLst>
                    <a:ext uri="{9D8B030D-6E8A-4147-A177-3AD203B41FA5}">
                      <a16:colId xmlns:a16="http://schemas.microsoft.com/office/drawing/2014/main" val="4027000947"/>
                    </a:ext>
                  </a:extLst>
                </a:gridCol>
                <a:gridCol w="736121">
                  <a:extLst>
                    <a:ext uri="{9D8B030D-6E8A-4147-A177-3AD203B41FA5}">
                      <a16:colId xmlns:a16="http://schemas.microsoft.com/office/drawing/2014/main" val="2175111757"/>
                    </a:ext>
                  </a:extLst>
                </a:gridCol>
                <a:gridCol w="736121">
                  <a:extLst>
                    <a:ext uri="{9D8B030D-6E8A-4147-A177-3AD203B41FA5}">
                      <a16:colId xmlns:a16="http://schemas.microsoft.com/office/drawing/2014/main" val="828985889"/>
                    </a:ext>
                  </a:extLst>
                </a:gridCol>
                <a:gridCol w="736121">
                  <a:extLst>
                    <a:ext uri="{9D8B030D-6E8A-4147-A177-3AD203B41FA5}">
                      <a16:colId xmlns:a16="http://schemas.microsoft.com/office/drawing/2014/main" val="223235764"/>
                    </a:ext>
                  </a:extLst>
                </a:gridCol>
              </a:tblGrid>
              <a:tr h="365487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2007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2008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2009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2010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2011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2012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943603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nl-NL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Diabetes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Orale antidiabetica (A10B)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93%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91%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91%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93%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93%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93%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890876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nl-NL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Hart-/vaatziekten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Bloedverdunners (B01AC)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91%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89%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90%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92%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93%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93%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743958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nl-NL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Diuretica</a:t>
                      </a:r>
                      <a:r>
                        <a:rPr lang="nl-NL" baseline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 (C03)</a:t>
                      </a:r>
                      <a:endParaRPr lang="nl-NL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89%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87%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88%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90%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91%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92%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471038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nl-NL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Bètablokkers (C07)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91%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89%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89%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92%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92%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92%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752674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nl-NL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Calciumantagonisten</a:t>
                      </a:r>
                      <a:r>
                        <a:rPr lang="nl-NL" baseline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 (C08)</a:t>
                      </a:r>
                      <a:endParaRPr lang="nl-NL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92%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90%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90%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92%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92%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93%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350749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nl-NL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ACE-remmers en AII-antagonisten (C09)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92%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90%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91%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93%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93%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93%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529005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nl-NL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>
                    <a:lnB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Cholesterolverlager</a:t>
                      </a:r>
                      <a:r>
                        <a:rPr lang="nl-NL" baseline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s (C10)</a:t>
                      </a:r>
                      <a:endParaRPr lang="nl-NL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>
                    <a:lnB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87%</a:t>
                      </a:r>
                    </a:p>
                  </a:txBody>
                  <a:tcPr>
                    <a:lnB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86%</a:t>
                      </a:r>
                    </a:p>
                  </a:txBody>
                  <a:tcPr>
                    <a:lnB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87%</a:t>
                      </a:r>
                    </a:p>
                  </a:txBody>
                  <a:tcPr>
                    <a:lnB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89%</a:t>
                      </a:r>
                    </a:p>
                  </a:txBody>
                  <a:tcPr>
                    <a:lnB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90%</a:t>
                      </a:r>
                    </a:p>
                  </a:txBody>
                  <a:tcPr>
                    <a:lnB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90%</a:t>
                      </a:r>
                    </a:p>
                  </a:txBody>
                  <a:tcPr>
                    <a:lnB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30622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baseline="0"/>
                        <a:t>Astma/COPD</a:t>
                      </a:r>
                      <a:endParaRPr lang="nl-NL"/>
                    </a:p>
                  </a:txBody>
                  <a:tcPr>
                    <a:lnL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/>
                        <a:t>Onderhoudsmedicatie</a:t>
                      </a:r>
                      <a:r>
                        <a:rPr lang="nl-NL" baseline="0"/>
                        <a:t> astma/COPD</a:t>
                      </a:r>
                      <a:endParaRPr lang="nl-NL"/>
                    </a:p>
                  </a:txBody>
                  <a:tcPr>
                    <a:lnT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/>
                        <a:t>60%</a:t>
                      </a:r>
                    </a:p>
                  </a:txBody>
                  <a:tcPr>
                    <a:lnT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/>
                        <a:t>61%</a:t>
                      </a:r>
                    </a:p>
                  </a:txBody>
                  <a:tcPr>
                    <a:lnT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/>
                        <a:t>64%</a:t>
                      </a:r>
                    </a:p>
                  </a:txBody>
                  <a:tcPr>
                    <a:lnT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/>
                        <a:t>64%</a:t>
                      </a:r>
                    </a:p>
                  </a:txBody>
                  <a:tcPr>
                    <a:lnT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/>
                        <a:t>64%</a:t>
                      </a:r>
                    </a:p>
                  </a:txBody>
                  <a:tcPr>
                    <a:lnT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/>
                        <a:t>64%</a:t>
                      </a:r>
                    </a:p>
                  </a:txBody>
                  <a:tcPr>
                    <a:lnR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991931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nl-NL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Depressie</a:t>
                      </a:r>
                    </a:p>
                  </a:txBody>
                  <a:tcPr>
                    <a:lnT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nl-NL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Antidepressiva</a:t>
                      </a:r>
                      <a:r>
                        <a:rPr lang="nl-NL" baseline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 (N06A)</a:t>
                      </a:r>
                      <a:endParaRPr lang="nl-NL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nl-NL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77%</a:t>
                      </a:r>
                    </a:p>
                  </a:txBody>
                  <a:tcPr>
                    <a:lnT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nl-NL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75%</a:t>
                      </a:r>
                    </a:p>
                  </a:txBody>
                  <a:tcPr>
                    <a:lnT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nl-NL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76%</a:t>
                      </a:r>
                    </a:p>
                  </a:txBody>
                  <a:tcPr>
                    <a:lnT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nl-NL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78%</a:t>
                      </a:r>
                    </a:p>
                  </a:txBody>
                  <a:tcPr>
                    <a:lnT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nl-NL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80%</a:t>
                      </a:r>
                    </a:p>
                  </a:txBody>
                  <a:tcPr>
                    <a:lnT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nl-NL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81%</a:t>
                      </a:r>
                    </a:p>
                  </a:txBody>
                  <a:tcPr>
                    <a:lnT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25943408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nl-NL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ADHD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Middelen voor ADHD (N06BA)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64%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64%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63%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62%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61%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60%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14137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6638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326F65EE-2F27-1F28-9C6A-C806BCE46B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/>
              <a:t>Inhaleren is een vaardigheid!</a:t>
            </a:r>
          </a:p>
          <a:p>
            <a:endParaRPr lang="nl-NL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A1F58737-B355-4ED4-40D6-BCB34B324470}"/>
              </a:ext>
            </a:extLst>
          </p:cNvPr>
          <p:cNvSpPr txBox="1"/>
          <p:nvPr/>
        </p:nvSpPr>
        <p:spPr>
          <a:xfrm>
            <a:off x="1211131" y="1367530"/>
            <a:ext cx="36550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600"/>
              </a:spcAft>
              <a:defRPr/>
            </a:pPr>
            <a:r>
              <a:rPr lang="nl-NL" sz="2000">
                <a:solidFill>
                  <a:srgbClr val="30303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Vereist oefening </a:t>
            </a:r>
            <a:r>
              <a:rPr lang="nl-NL" sz="2000">
                <a:solidFill>
                  <a:srgbClr val="30303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nl-NL" sz="2000">
                <a:solidFill>
                  <a:srgbClr val="30303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1x instructie is niet voldoende</a:t>
            </a:r>
          </a:p>
        </p:txBody>
      </p:sp>
      <p:pic>
        <p:nvPicPr>
          <p:cNvPr id="11" name="Picture 2" descr="Veters strikken – Hoe leer je dat? - Oudersenzo">
            <a:extLst>
              <a:ext uri="{FF2B5EF4-FFF2-40B4-BE49-F238E27FC236}">
                <a16:creationId xmlns:a16="http://schemas.microsoft.com/office/drawing/2014/main" id="{C52AD305-7FB9-6347-A180-BAAA6DD507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9" t="1153" r="19789" b="-1153"/>
          <a:stretch/>
        </p:blipFill>
        <p:spPr bwMode="auto">
          <a:xfrm>
            <a:off x="1211131" y="2270049"/>
            <a:ext cx="3655079" cy="3011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Autorijles - Rijschool 3762">
            <a:extLst>
              <a:ext uri="{FF2B5EF4-FFF2-40B4-BE49-F238E27FC236}">
                <a16:creationId xmlns:a16="http://schemas.microsoft.com/office/drawing/2014/main" id="{ADA14FB3-10A7-8A44-441F-EBD8D75447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1"/>
          <a:stretch/>
        </p:blipFill>
        <p:spPr bwMode="auto">
          <a:xfrm>
            <a:off x="7325790" y="2270049"/>
            <a:ext cx="3655079" cy="2951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6FA5CD01-F393-DF4D-75A1-480237C86B2A}"/>
              </a:ext>
            </a:extLst>
          </p:cNvPr>
          <p:cNvSpPr txBox="1"/>
          <p:nvPr/>
        </p:nvSpPr>
        <p:spPr>
          <a:xfrm>
            <a:off x="6465928" y="1367530"/>
            <a:ext cx="537480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600"/>
              </a:spcAft>
              <a:defRPr/>
            </a:pPr>
            <a:r>
              <a:rPr lang="nl-NL" sz="2000">
                <a:solidFill>
                  <a:srgbClr val="30303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Vereist herhaling </a:t>
            </a:r>
            <a:r>
              <a:rPr lang="nl-NL" sz="2000">
                <a:solidFill>
                  <a:srgbClr val="30303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nl-NL" sz="2000">
                <a:solidFill>
                  <a:srgbClr val="30303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Slaag jij voor een herexamen?</a:t>
            </a:r>
          </a:p>
          <a:p>
            <a:pPr lvl="0" algn="ctr">
              <a:spcAft>
                <a:spcPts val="600"/>
              </a:spcAft>
              <a:defRPr/>
            </a:pPr>
            <a:r>
              <a:rPr lang="nl-NL" sz="2000">
                <a:solidFill>
                  <a:srgbClr val="30303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Vaardigheden worden slordiger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BAE24CF0-1722-AE64-23EE-A2A7800301F4}"/>
              </a:ext>
            </a:extLst>
          </p:cNvPr>
          <p:cNvSpPr txBox="1"/>
          <p:nvPr/>
        </p:nvSpPr>
        <p:spPr>
          <a:xfrm>
            <a:off x="1866152" y="5490470"/>
            <a:ext cx="8459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nl-NL" sz="2000">
                <a:solidFill>
                  <a:srgbClr val="30303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Vraagt goede samenwerking tussen zorgverleners en met patiënt: </a:t>
            </a:r>
            <a:r>
              <a:rPr lang="nl-NL" sz="2000" i="1">
                <a:solidFill>
                  <a:srgbClr val="30303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ondermaats</a:t>
            </a:r>
            <a:r>
              <a:rPr lang="nl-NL" sz="2000">
                <a:solidFill>
                  <a:srgbClr val="30303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9858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jdelijke aanduiding voor tekst 36">
            <a:extLst>
              <a:ext uri="{FF2B5EF4-FFF2-40B4-BE49-F238E27FC236}">
                <a16:creationId xmlns:a16="http://schemas.microsoft.com/office/drawing/2014/main" id="{D3423EE0-44CC-CFDB-AC2C-46B489A53B1B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nl-NL" sz="1800"/>
              <a:t>Preferentiebeleid</a:t>
            </a:r>
          </a:p>
        </p:txBody>
      </p:sp>
      <p:sp>
        <p:nvSpPr>
          <p:cNvPr id="38" name="Tijdelijke aanduiding voor tekst 37">
            <a:extLst>
              <a:ext uri="{FF2B5EF4-FFF2-40B4-BE49-F238E27FC236}">
                <a16:creationId xmlns:a16="http://schemas.microsoft.com/office/drawing/2014/main" id="{9A300C92-596C-5B72-2661-8545C18E6385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r>
              <a:rPr lang="nl-NL" sz="1800"/>
              <a:t>Voorschrijvers niet altijd op de hoogte van alle inhalatoren en werking</a:t>
            </a:r>
          </a:p>
          <a:p>
            <a:endParaRPr lang="nl-NL" sz="1800"/>
          </a:p>
        </p:txBody>
      </p:sp>
      <p:sp>
        <p:nvSpPr>
          <p:cNvPr id="39" name="Tijdelijke aanduiding voor tekst 38">
            <a:extLst>
              <a:ext uri="{FF2B5EF4-FFF2-40B4-BE49-F238E27FC236}">
                <a16:creationId xmlns:a16="http://schemas.microsoft.com/office/drawing/2014/main" id="{4AFD2877-404A-CF61-AB6D-CE0C735621E5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r>
              <a:rPr lang="nl-NL"/>
              <a:t>Patiënt: (onbewust) onbekwaam, of toch ongemotiveerd? </a:t>
            </a:r>
          </a:p>
          <a:p>
            <a:endParaRPr lang="nl-NL"/>
          </a:p>
        </p:txBody>
      </p:sp>
      <p:sp>
        <p:nvSpPr>
          <p:cNvPr id="26" name="Tijdelijke aanduiding voor tekst 25">
            <a:extLst>
              <a:ext uri="{FF2B5EF4-FFF2-40B4-BE49-F238E27FC236}">
                <a16:creationId xmlns:a16="http://schemas.microsoft.com/office/drawing/2014/main" id="{4F5B5F17-E380-93AD-F883-47DBFCFF1B02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r>
              <a:rPr lang="nl-NL" sz="1800"/>
              <a:t>Ziekenhuizen hanteren eigen voorschrijfbeleid</a:t>
            </a:r>
          </a:p>
          <a:p>
            <a:endParaRPr lang="nl-NL" sz="1800"/>
          </a:p>
        </p:txBody>
      </p:sp>
      <p:sp>
        <p:nvSpPr>
          <p:cNvPr id="25" name="Tijdelijke aanduiding voor tekst 24">
            <a:extLst>
              <a:ext uri="{FF2B5EF4-FFF2-40B4-BE49-F238E27FC236}">
                <a16:creationId xmlns:a16="http://schemas.microsoft.com/office/drawing/2014/main" id="{9F1C3A04-F2C1-C10C-302D-77F7F1880D09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r>
              <a:rPr lang="nl-NL"/>
              <a:t>FTO vaak zonder praktijkondersteuner en apothekersassistent</a:t>
            </a:r>
          </a:p>
          <a:p>
            <a:endParaRPr lang="nl-NL"/>
          </a:p>
        </p:txBody>
      </p:sp>
      <p:sp>
        <p:nvSpPr>
          <p:cNvPr id="18" name="Tijdelijke aanduiding voor tekst 17">
            <a:extLst>
              <a:ext uri="{FF2B5EF4-FFF2-40B4-BE49-F238E27FC236}">
                <a16:creationId xmlns:a16="http://schemas.microsoft.com/office/drawing/2014/main" id="{684649B5-053C-C4EF-CF35-1586772FEE3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/>
              <a:t>Zorgverleners &amp; patiënten weten niet altijd wat betrokken zorgverleners doen</a:t>
            </a:r>
          </a:p>
          <a:p>
            <a:endParaRPr lang="nl-NL"/>
          </a:p>
          <a:p>
            <a:endParaRPr lang="nl-NL"/>
          </a:p>
        </p:txBody>
      </p:sp>
      <p:sp>
        <p:nvSpPr>
          <p:cNvPr id="31" name="Tijdelijke aanduiding voor tekst 30">
            <a:extLst>
              <a:ext uri="{FF2B5EF4-FFF2-40B4-BE49-F238E27FC236}">
                <a16:creationId xmlns:a16="http://schemas.microsoft.com/office/drawing/2014/main" id="{3FA09044-0BDF-F982-0FC8-27F81A4AF34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2" name="Tijdelijke aanduiding voor tekst 31">
            <a:extLst>
              <a:ext uri="{FF2B5EF4-FFF2-40B4-BE49-F238E27FC236}">
                <a16:creationId xmlns:a16="http://schemas.microsoft.com/office/drawing/2014/main" id="{DBD30CE5-A076-697C-EB1D-CC73B086C0F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3" name="Tijdelijke aanduiding voor tekst 32">
            <a:extLst>
              <a:ext uri="{FF2B5EF4-FFF2-40B4-BE49-F238E27FC236}">
                <a16:creationId xmlns:a16="http://schemas.microsoft.com/office/drawing/2014/main" id="{44D092C3-849C-A97A-FDC8-BCA07EFA8CF3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4" name="Tijdelijke aanduiding voor tekst 33">
            <a:extLst>
              <a:ext uri="{FF2B5EF4-FFF2-40B4-BE49-F238E27FC236}">
                <a16:creationId xmlns:a16="http://schemas.microsoft.com/office/drawing/2014/main" id="{340392AC-1667-48FC-E733-B55732C18922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5" name="Tijdelijke aanduiding voor tekst 34">
            <a:extLst>
              <a:ext uri="{FF2B5EF4-FFF2-40B4-BE49-F238E27FC236}">
                <a16:creationId xmlns:a16="http://schemas.microsoft.com/office/drawing/2014/main" id="{379640C4-30E5-2F43-5170-EF189000C6B7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6" name="Tijdelijke aanduiding voor tekst 35">
            <a:extLst>
              <a:ext uri="{FF2B5EF4-FFF2-40B4-BE49-F238E27FC236}">
                <a16:creationId xmlns:a16="http://schemas.microsoft.com/office/drawing/2014/main" id="{236CD8BC-5A5E-71D8-6E61-97C515A57805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6" name="Tijdelijke aanduiding voor tekst 15">
            <a:extLst>
              <a:ext uri="{FF2B5EF4-FFF2-40B4-BE49-F238E27FC236}">
                <a16:creationId xmlns:a16="http://schemas.microsoft.com/office/drawing/2014/main" id="{2350E2BC-E7D3-4AA9-3EF5-8326AB7C72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/>
              <a:t>Problemen in de samenwerking</a:t>
            </a:r>
          </a:p>
        </p:txBody>
      </p:sp>
    </p:spTree>
    <p:extLst>
      <p:ext uri="{BB962C8B-B14F-4D97-AF65-F5344CB8AC3E}">
        <p14:creationId xmlns:p14="http://schemas.microsoft.com/office/powerpoint/2010/main" val="3168308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1B84674-E907-E1E0-646A-A329432C5C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/>
              <a:t>Hoe gaan we dit bereiken?</a:t>
            </a:r>
          </a:p>
        </p:txBody>
      </p:sp>
      <p:grpSp>
        <p:nvGrpSpPr>
          <p:cNvPr id="8" name="Groep 7">
            <a:extLst>
              <a:ext uri="{FF2B5EF4-FFF2-40B4-BE49-F238E27FC236}">
                <a16:creationId xmlns:a16="http://schemas.microsoft.com/office/drawing/2014/main" id="{4B6D2CB2-5C2F-7BCD-0727-D879947FA08B}"/>
              </a:ext>
            </a:extLst>
          </p:cNvPr>
          <p:cNvGrpSpPr/>
          <p:nvPr/>
        </p:nvGrpSpPr>
        <p:grpSpPr>
          <a:xfrm>
            <a:off x="2413179" y="1708320"/>
            <a:ext cx="1285838" cy="4821913"/>
            <a:chOff x="1242234" y="-262520"/>
            <a:chExt cx="2218275" cy="8814574"/>
          </a:xfrm>
        </p:grpSpPr>
        <p:cxnSp>
          <p:nvCxnSpPr>
            <p:cNvPr id="9" name="Rechte verbindingslijn 8">
              <a:extLst>
                <a:ext uri="{FF2B5EF4-FFF2-40B4-BE49-F238E27FC236}">
                  <a16:creationId xmlns:a16="http://schemas.microsoft.com/office/drawing/2014/main" id="{5D3AD7AD-A27B-F59E-A989-C48270D61AC1}"/>
                </a:ext>
              </a:extLst>
            </p:cNvPr>
            <p:cNvCxnSpPr/>
            <p:nvPr/>
          </p:nvCxnSpPr>
          <p:spPr>
            <a:xfrm flipH="1" flipV="1">
              <a:off x="2251209" y="916028"/>
              <a:ext cx="2" cy="90517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0" name="Groep 9">
              <a:extLst>
                <a:ext uri="{FF2B5EF4-FFF2-40B4-BE49-F238E27FC236}">
                  <a16:creationId xmlns:a16="http://schemas.microsoft.com/office/drawing/2014/main" id="{F0EB651C-6D6B-8FCC-69B5-9E3A19C3C4F6}"/>
                </a:ext>
              </a:extLst>
            </p:cNvPr>
            <p:cNvGrpSpPr/>
            <p:nvPr/>
          </p:nvGrpSpPr>
          <p:grpSpPr>
            <a:xfrm>
              <a:off x="1242234" y="-262520"/>
              <a:ext cx="2017951" cy="1926503"/>
              <a:chOff x="1240761" y="634802"/>
              <a:chExt cx="2017951" cy="1926503"/>
            </a:xfrm>
          </p:grpSpPr>
          <p:sp>
            <p:nvSpPr>
              <p:cNvPr id="25" name="Ovaal 24">
                <a:extLst>
                  <a:ext uri="{FF2B5EF4-FFF2-40B4-BE49-F238E27FC236}">
                    <a16:creationId xmlns:a16="http://schemas.microsoft.com/office/drawing/2014/main" id="{C796CCF3-E61F-FB38-C872-3302015C035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473078" y="709823"/>
                <a:ext cx="1553318" cy="1553318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chemeClr val="accent2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1200" cap="none" spc="0" normalizeH="0" baseline="0" noProof="0">
                  <a:ln>
                    <a:noFill/>
                  </a:ln>
                  <a:solidFill>
                    <a:srgbClr val="30303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pic>
            <p:nvPicPr>
              <p:cNvPr id="26" name="Afbeelding 25">
                <a:extLst>
                  <a:ext uri="{FF2B5EF4-FFF2-40B4-BE49-F238E27FC236}">
                    <a16:creationId xmlns:a16="http://schemas.microsoft.com/office/drawing/2014/main" id="{4E474540-9C4A-07E6-356A-B27D9522F5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240761" y="634802"/>
                <a:ext cx="2017951" cy="1926503"/>
              </a:xfrm>
              <a:prstGeom prst="rect">
                <a:avLst/>
              </a:prstGeom>
            </p:spPr>
          </p:pic>
        </p:grpSp>
        <p:cxnSp>
          <p:nvCxnSpPr>
            <p:cNvPr id="11" name="Rechte verbindingslijn 10">
              <a:extLst>
                <a:ext uri="{FF2B5EF4-FFF2-40B4-BE49-F238E27FC236}">
                  <a16:creationId xmlns:a16="http://schemas.microsoft.com/office/drawing/2014/main" id="{B71BBAE4-7F64-AB6A-E84A-C21AA57611A7}"/>
                </a:ext>
              </a:extLst>
            </p:cNvPr>
            <p:cNvCxnSpPr/>
            <p:nvPr/>
          </p:nvCxnSpPr>
          <p:spPr>
            <a:xfrm flipH="1" flipV="1">
              <a:off x="2242339" y="3436185"/>
              <a:ext cx="2" cy="90517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Rechte verbindingslijn 11">
              <a:extLst>
                <a:ext uri="{FF2B5EF4-FFF2-40B4-BE49-F238E27FC236}">
                  <a16:creationId xmlns:a16="http://schemas.microsoft.com/office/drawing/2014/main" id="{53D9F25C-63A3-256A-13B7-7A8790164683}"/>
                </a:ext>
              </a:extLst>
            </p:cNvPr>
            <p:cNvCxnSpPr/>
            <p:nvPr/>
          </p:nvCxnSpPr>
          <p:spPr>
            <a:xfrm flipH="1" flipV="1">
              <a:off x="2251209" y="5716021"/>
              <a:ext cx="2" cy="90517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3" name="Groep 12">
              <a:extLst>
                <a:ext uri="{FF2B5EF4-FFF2-40B4-BE49-F238E27FC236}">
                  <a16:creationId xmlns:a16="http://schemas.microsoft.com/office/drawing/2014/main" id="{47230D81-6BDB-A5E4-7712-BB5B57C3243C}"/>
                </a:ext>
              </a:extLst>
            </p:cNvPr>
            <p:cNvGrpSpPr/>
            <p:nvPr/>
          </p:nvGrpSpPr>
          <p:grpSpPr>
            <a:xfrm>
              <a:off x="1242234" y="1770540"/>
              <a:ext cx="2017951" cy="1926503"/>
              <a:chOff x="1269417" y="2997958"/>
              <a:chExt cx="2017951" cy="1926503"/>
            </a:xfrm>
          </p:grpSpPr>
          <p:sp>
            <p:nvSpPr>
              <p:cNvPr id="23" name="Ruit 22">
                <a:extLst>
                  <a:ext uri="{FF2B5EF4-FFF2-40B4-BE49-F238E27FC236}">
                    <a16:creationId xmlns:a16="http://schemas.microsoft.com/office/drawing/2014/main" id="{7192ED89-6263-567A-6273-314ACCC9B9FE}"/>
                  </a:ext>
                </a:extLst>
              </p:cNvPr>
              <p:cNvSpPr/>
              <p:nvPr/>
            </p:nvSpPr>
            <p:spPr>
              <a:xfrm>
                <a:off x="1432393" y="3073927"/>
                <a:ext cx="1692000" cy="1692000"/>
              </a:xfrm>
              <a:prstGeom prst="diamond">
                <a:avLst/>
              </a:prstGeom>
              <a:solidFill>
                <a:schemeClr val="bg1"/>
              </a:solidFill>
              <a:ln w="762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pic>
            <p:nvPicPr>
              <p:cNvPr id="24" name="Afbeelding 23">
                <a:extLst>
                  <a:ext uri="{FF2B5EF4-FFF2-40B4-BE49-F238E27FC236}">
                    <a16:creationId xmlns:a16="http://schemas.microsoft.com/office/drawing/2014/main" id="{175A8A95-B947-1F45-8940-2B4E8865F1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69417" y="2997958"/>
                <a:ext cx="2017951" cy="1926503"/>
              </a:xfrm>
              <a:prstGeom prst="rect">
                <a:avLst/>
              </a:prstGeom>
            </p:spPr>
          </p:pic>
        </p:grpSp>
        <p:grpSp>
          <p:nvGrpSpPr>
            <p:cNvPr id="14" name="Groep 13">
              <a:extLst>
                <a:ext uri="{FF2B5EF4-FFF2-40B4-BE49-F238E27FC236}">
                  <a16:creationId xmlns:a16="http://schemas.microsoft.com/office/drawing/2014/main" id="{0BEBA7AB-455B-7DB0-2BFF-C5457A07BBDF}"/>
                </a:ext>
              </a:extLst>
            </p:cNvPr>
            <p:cNvGrpSpPr/>
            <p:nvPr/>
          </p:nvGrpSpPr>
          <p:grpSpPr>
            <a:xfrm>
              <a:off x="1242234" y="4211898"/>
              <a:ext cx="2017951" cy="1926503"/>
              <a:chOff x="1269417" y="4823348"/>
              <a:chExt cx="2017951" cy="1926503"/>
            </a:xfrm>
          </p:grpSpPr>
          <p:sp>
            <p:nvSpPr>
              <p:cNvPr id="21" name="Ovaal 20">
                <a:extLst>
                  <a:ext uri="{FF2B5EF4-FFF2-40B4-BE49-F238E27FC236}">
                    <a16:creationId xmlns:a16="http://schemas.microsoft.com/office/drawing/2014/main" id="{A3B2DEEE-2575-AA1F-AAF9-EF4BA628028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01734" y="4906153"/>
                <a:ext cx="1553318" cy="1553318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chemeClr val="accent6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1200" cap="none" spc="0" normalizeH="0" baseline="0" noProof="0">
                  <a:ln>
                    <a:noFill/>
                  </a:ln>
                  <a:solidFill>
                    <a:srgbClr val="30303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pic>
            <p:nvPicPr>
              <p:cNvPr id="22" name="Afbeelding 21">
                <a:extLst>
                  <a:ext uri="{FF2B5EF4-FFF2-40B4-BE49-F238E27FC236}">
                    <a16:creationId xmlns:a16="http://schemas.microsoft.com/office/drawing/2014/main" id="{6648103E-9C57-696A-D1B8-AE3A97965C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69417" y="4823348"/>
                <a:ext cx="2017951" cy="1926503"/>
              </a:xfrm>
              <a:prstGeom prst="rect">
                <a:avLst/>
              </a:prstGeom>
            </p:spPr>
          </p:pic>
        </p:grp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AED668BB-D588-45FC-0D7D-7479BBE307F5}"/>
                </a:ext>
              </a:extLst>
            </p:cNvPr>
            <p:cNvSpPr/>
            <p:nvPr/>
          </p:nvSpPr>
          <p:spPr>
            <a:xfrm>
              <a:off x="1296234" y="3468665"/>
              <a:ext cx="2164275" cy="35726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Eerste lijn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3FEF99DE-2B39-A995-DDA4-6B7634C12638}"/>
                </a:ext>
              </a:extLst>
            </p:cNvPr>
            <p:cNvSpPr/>
            <p:nvPr/>
          </p:nvSpPr>
          <p:spPr>
            <a:xfrm>
              <a:off x="1242234" y="5871489"/>
              <a:ext cx="2164275" cy="35726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Tweede lijn</a:t>
              </a:r>
            </a:p>
          </p:txBody>
        </p:sp>
        <p:grpSp>
          <p:nvGrpSpPr>
            <p:cNvPr id="17" name="Groep 16">
              <a:extLst>
                <a:ext uri="{FF2B5EF4-FFF2-40B4-BE49-F238E27FC236}">
                  <a16:creationId xmlns:a16="http://schemas.microsoft.com/office/drawing/2014/main" id="{E87844F1-B791-36F9-F1F1-E0B9C075A4F4}"/>
                </a:ext>
              </a:extLst>
            </p:cNvPr>
            <p:cNvGrpSpPr/>
            <p:nvPr/>
          </p:nvGrpSpPr>
          <p:grpSpPr>
            <a:xfrm>
              <a:off x="1242234" y="6490327"/>
              <a:ext cx="2017951" cy="1926503"/>
              <a:chOff x="1260663" y="5759685"/>
              <a:chExt cx="2017951" cy="1926503"/>
            </a:xfrm>
          </p:grpSpPr>
          <p:sp>
            <p:nvSpPr>
              <p:cNvPr id="19" name="Achthoek 18">
                <a:extLst>
                  <a:ext uri="{FF2B5EF4-FFF2-40B4-BE49-F238E27FC236}">
                    <a16:creationId xmlns:a16="http://schemas.microsoft.com/office/drawing/2014/main" id="{2F10DC0D-4CD0-B384-7198-E42C1D1BCE11}"/>
                  </a:ext>
                </a:extLst>
              </p:cNvPr>
              <p:cNvSpPr/>
              <p:nvPr/>
            </p:nvSpPr>
            <p:spPr>
              <a:xfrm>
                <a:off x="1456117" y="5891309"/>
                <a:ext cx="1635344" cy="1532944"/>
              </a:xfrm>
              <a:prstGeom prst="octagon">
                <a:avLst/>
              </a:prstGeom>
              <a:solidFill>
                <a:schemeClr val="bg1"/>
              </a:solidFill>
              <a:ln w="762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pic>
            <p:nvPicPr>
              <p:cNvPr id="20" name="Afbeelding 19">
                <a:extLst>
                  <a:ext uri="{FF2B5EF4-FFF2-40B4-BE49-F238E27FC236}">
                    <a16:creationId xmlns:a16="http://schemas.microsoft.com/office/drawing/2014/main" id="{4A2BDFB0-00E2-019C-0B28-6329B62F20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60663" y="5759685"/>
                <a:ext cx="2017951" cy="1926503"/>
              </a:xfrm>
              <a:prstGeom prst="rect">
                <a:avLst/>
              </a:prstGeom>
            </p:spPr>
          </p:pic>
        </p:grp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203382C4-A0E6-AF5A-2F04-AAFAFD9268BB}"/>
                </a:ext>
              </a:extLst>
            </p:cNvPr>
            <p:cNvSpPr/>
            <p:nvPr/>
          </p:nvSpPr>
          <p:spPr>
            <a:xfrm>
              <a:off x="1296234" y="8194794"/>
              <a:ext cx="2164275" cy="35726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Derde lijn</a:t>
              </a:r>
            </a:p>
          </p:txBody>
        </p:sp>
      </p:grpSp>
      <p:sp>
        <p:nvSpPr>
          <p:cNvPr id="27" name="Zeshoek 26">
            <a:extLst>
              <a:ext uri="{FF2B5EF4-FFF2-40B4-BE49-F238E27FC236}">
                <a16:creationId xmlns:a16="http://schemas.microsoft.com/office/drawing/2014/main" id="{3DC71913-0198-FA6D-D293-543577A411F9}"/>
              </a:ext>
            </a:extLst>
          </p:cNvPr>
          <p:cNvSpPr/>
          <p:nvPr/>
        </p:nvSpPr>
        <p:spPr>
          <a:xfrm rot="5400000">
            <a:off x="373876" y="1545437"/>
            <a:ext cx="1695061" cy="1526841"/>
          </a:xfrm>
          <a:prstGeom prst="hexagon">
            <a:avLst/>
          </a:prstGeom>
          <a:solidFill>
            <a:schemeClr val="accent3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Huidige situatie</a:t>
            </a:r>
          </a:p>
        </p:txBody>
      </p:sp>
      <p:pic>
        <p:nvPicPr>
          <p:cNvPr id="30" name="Picture 2">
            <a:extLst>
              <a:ext uri="{FF2B5EF4-FFF2-40B4-BE49-F238E27FC236}">
                <a16:creationId xmlns:a16="http://schemas.microsoft.com/office/drawing/2014/main" id="{04AFD047-D123-9794-2BA3-5917BEE64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4" b="5544"/>
          <a:stretch/>
        </p:blipFill>
        <p:spPr bwMode="auto">
          <a:xfrm>
            <a:off x="7193280" y="2170682"/>
            <a:ext cx="3794861" cy="4160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31" name="Tekstvak 30">
            <a:extLst>
              <a:ext uri="{FF2B5EF4-FFF2-40B4-BE49-F238E27FC236}">
                <a16:creationId xmlns:a16="http://schemas.microsoft.com/office/drawing/2014/main" id="{F729C093-A90D-AEBD-C586-78FC9F7B31D4}"/>
              </a:ext>
            </a:extLst>
          </p:cNvPr>
          <p:cNvSpPr txBox="1"/>
          <p:nvPr/>
        </p:nvSpPr>
        <p:spPr>
          <a:xfrm>
            <a:off x="7193280" y="4607563"/>
            <a:ext cx="3794844" cy="794826"/>
          </a:xfrm>
          <a:prstGeom prst="roundRect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Intensievere samenwerking op het gebied van astma/COPD zorg</a:t>
            </a:r>
          </a:p>
        </p:txBody>
      </p:sp>
      <p:sp>
        <p:nvSpPr>
          <p:cNvPr id="32" name="Zeshoek 31">
            <a:extLst>
              <a:ext uri="{FF2B5EF4-FFF2-40B4-BE49-F238E27FC236}">
                <a16:creationId xmlns:a16="http://schemas.microsoft.com/office/drawing/2014/main" id="{917539AC-6C30-B5D0-3BA8-4C03E4D2F89F}"/>
              </a:ext>
            </a:extLst>
          </p:cNvPr>
          <p:cNvSpPr/>
          <p:nvPr/>
        </p:nvSpPr>
        <p:spPr>
          <a:xfrm rot="5400000">
            <a:off x="5672778" y="1365543"/>
            <a:ext cx="2092333" cy="1863508"/>
          </a:xfrm>
          <a:prstGeom prst="hexag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Gewenste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situatie</a:t>
            </a:r>
          </a:p>
        </p:txBody>
      </p:sp>
    </p:spTree>
    <p:extLst>
      <p:ext uri="{BB962C8B-B14F-4D97-AF65-F5344CB8AC3E}">
        <p14:creationId xmlns:p14="http://schemas.microsoft.com/office/powerpoint/2010/main" val="2198157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</p:bldLst>
  </p:timing>
</p:sld>
</file>

<file path=ppt/theme/theme1.xml><?xml version="1.0" encoding="utf-8"?>
<a:theme xmlns:a="http://schemas.openxmlformats.org/drawingml/2006/main" name="Title">
  <a:themeElements>
    <a:clrScheme name="Zorgpad IM">
      <a:dk1>
        <a:srgbClr val="303030"/>
      </a:dk1>
      <a:lt1>
        <a:srgbClr val="FFFFFF"/>
      </a:lt1>
      <a:dk2>
        <a:srgbClr val="FFFFFF"/>
      </a:dk2>
      <a:lt2>
        <a:srgbClr val="FFFFFF"/>
      </a:lt2>
      <a:accent1>
        <a:srgbClr val="5DB3E5"/>
      </a:accent1>
      <a:accent2>
        <a:srgbClr val="0078BF"/>
      </a:accent2>
      <a:accent3>
        <a:srgbClr val="282979"/>
      </a:accent3>
      <a:accent4>
        <a:srgbClr val="9E6BA0"/>
      </a:accent4>
      <a:accent5>
        <a:srgbClr val="4D1A67"/>
      </a:accent5>
      <a:accent6>
        <a:srgbClr val="045D59"/>
      </a:accent6>
      <a:hlink>
        <a:srgbClr val="00B0F0"/>
      </a:hlink>
      <a:folHlink>
        <a:srgbClr val="6C298A"/>
      </a:folHlink>
    </a:clrScheme>
    <a:fontScheme name="E-WISE PowerPoint styling 2020">
      <a:majorFont>
        <a:latin typeface="Open Sans Extrabold"/>
        <a:ea typeface=""/>
        <a:cs typeface=""/>
      </a:majorFont>
      <a:minorFont>
        <a:latin typeface="Open Sans Semibold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302C3FAE-7138-48F0-B532-B17B77C72152}" vid="{6B52ED65-EAAF-4026-B832-5776397CCE76}"/>
    </a:ext>
  </a:extLst>
</a:theme>
</file>

<file path=ppt/theme/theme2.xml><?xml version="1.0" encoding="utf-8"?>
<a:theme xmlns:a="http://schemas.openxmlformats.org/drawingml/2006/main" name="2_Title">
  <a:themeElements>
    <a:clrScheme name="Zorgpad IM">
      <a:dk1>
        <a:srgbClr val="303030"/>
      </a:dk1>
      <a:lt1>
        <a:srgbClr val="FFFFFF"/>
      </a:lt1>
      <a:dk2>
        <a:srgbClr val="FFFFFF"/>
      </a:dk2>
      <a:lt2>
        <a:srgbClr val="FFFFFF"/>
      </a:lt2>
      <a:accent1>
        <a:srgbClr val="5DB3E5"/>
      </a:accent1>
      <a:accent2>
        <a:srgbClr val="0078BF"/>
      </a:accent2>
      <a:accent3>
        <a:srgbClr val="282979"/>
      </a:accent3>
      <a:accent4>
        <a:srgbClr val="9E6BA0"/>
      </a:accent4>
      <a:accent5>
        <a:srgbClr val="4D1A67"/>
      </a:accent5>
      <a:accent6>
        <a:srgbClr val="045D59"/>
      </a:accent6>
      <a:hlink>
        <a:srgbClr val="00B0F0"/>
      </a:hlink>
      <a:folHlink>
        <a:srgbClr val="6C298A"/>
      </a:folHlink>
    </a:clrScheme>
    <a:fontScheme name="E-WISE PowerPoint styling 2020">
      <a:majorFont>
        <a:latin typeface="Open Sans Extrabold"/>
        <a:ea typeface=""/>
        <a:cs typeface=""/>
      </a:majorFont>
      <a:minorFont>
        <a:latin typeface="Open Sans Semibold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302C3FAE-7138-48F0-B532-B17B77C72152}" vid="{6B52ED65-EAAF-4026-B832-5776397CCE76}"/>
    </a:ext>
  </a:extLst>
</a:theme>
</file>

<file path=ppt/theme/theme3.xml><?xml version="1.0" encoding="utf-8"?>
<a:theme xmlns:a="http://schemas.openxmlformats.org/drawingml/2006/main" name="1_Title">
  <a:themeElements>
    <a:clrScheme name="Zorgpad IM">
      <a:dk1>
        <a:srgbClr val="303030"/>
      </a:dk1>
      <a:lt1>
        <a:srgbClr val="FFFFFF"/>
      </a:lt1>
      <a:dk2>
        <a:srgbClr val="FFFFFF"/>
      </a:dk2>
      <a:lt2>
        <a:srgbClr val="FFFFFF"/>
      </a:lt2>
      <a:accent1>
        <a:srgbClr val="5DB3E5"/>
      </a:accent1>
      <a:accent2>
        <a:srgbClr val="0078BF"/>
      </a:accent2>
      <a:accent3>
        <a:srgbClr val="282979"/>
      </a:accent3>
      <a:accent4>
        <a:srgbClr val="9E6BA0"/>
      </a:accent4>
      <a:accent5>
        <a:srgbClr val="4D1A67"/>
      </a:accent5>
      <a:accent6>
        <a:srgbClr val="045D59"/>
      </a:accent6>
      <a:hlink>
        <a:srgbClr val="00B0F0"/>
      </a:hlink>
      <a:folHlink>
        <a:srgbClr val="6C298A"/>
      </a:folHlink>
    </a:clrScheme>
    <a:fontScheme name="E-WISE PowerPoint styling 2020">
      <a:majorFont>
        <a:latin typeface="Open Sans Extrabold"/>
        <a:ea typeface=""/>
        <a:cs typeface=""/>
      </a:majorFont>
      <a:minorFont>
        <a:latin typeface="Open Sans Semibold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302C3FAE-7138-48F0-B532-B17B77C72152}" vid="{6B52ED65-EAAF-4026-B832-5776397CCE76}"/>
    </a:ext>
  </a:extLst>
</a:theme>
</file>

<file path=ppt/theme/theme4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9F6B0B70003945B2B8D2F004BED8A2" ma:contentTypeVersion="18" ma:contentTypeDescription="Een nieuw document maken." ma:contentTypeScope="" ma:versionID="b566bc39106641c8a78d8422ad814866">
  <xsd:schema xmlns:xsd="http://www.w3.org/2001/XMLSchema" xmlns:xs="http://www.w3.org/2001/XMLSchema" xmlns:p="http://schemas.microsoft.com/office/2006/metadata/properties" xmlns:ns2="79de89da-c715-4bc5-bef2-be4333b331e0" xmlns:ns3="adcbd46b-99a1-4fc0-9671-22a8c6f640ba" targetNamespace="http://schemas.microsoft.com/office/2006/metadata/properties" ma:root="true" ma:fieldsID="4a668f1d9a2e35004938b51f48db932d" ns2:_="" ns3:_="">
    <xsd:import namespace="79de89da-c715-4bc5-bef2-be4333b331e0"/>
    <xsd:import namespace="adcbd46b-99a1-4fc0-9671-22a8c6f640b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de89da-c715-4bc5-bef2-be4333b331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886f848b-54b9-4038-9cd7-61c8531743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cbd46b-99a1-4fc0-9671-22a8c6f640ba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d9c41c4-1cdd-4164-9cbe-a5b058bfdeea}" ma:internalName="TaxCatchAll" ma:showField="CatchAllData" ma:web="adcbd46b-99a1-4fc0-9671-22a8c6f640b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dcbd46b-99a1-4fc0-9671-22a8c6f640ba" xsi:nil="true"/>
    <lcf76f155ced4ddcb4097134ff3c332f xmlns="79de89da-c715-4bc5-bef2-be4333b331e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E9A48FC-5576-4A7B-9B62-4B2BC5CCF4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9de89da-c715-4bc5-bef2-be4333b331e0"/>
    <ds:schemaRef ds:uri="adcbd46b-99a1-4fc0-9671-22a8c6f640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4F88B7D-9171-4788-A8EA-EEDB10F1B2A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4D8A106-0C24-448C-88D2-B65943459024}">
  <ds:schemaRefs>
    <ds:schemaRef ds:uri="79de89da-c715-4bc5-bef2-be4333b331e0"/>
    <ds:schemaRef ds:uri="adcbd46b-99a1-4fc0-9671-22a8c6f640ba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618</Words>
  <Application>Microsoft Office PowerPoint</Application>
  <PresentationFormat>Breedbeeld</PresentationFormat>
  <Paragraphs>143</Paragraphs>
  <Slides>10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3</vt:i4>
      </vt:variant>
      <vt:variant>
        <vt:lpstr>Diatitels</vt:lpstr>
      </vt:variant>
      <vt:variant>
        <vt:i4>10</vt:i4>
      </vt:variant>
    </vt:vector>
  </HeadingPairs>
  <TitlesOfParts>
    <vt:vector size="18" baseType="lpstr">
      <vt:lpstr>Arial</vt:lpstr>
      <vt:lpstr>Calibri</vt:lpstr>
      <vt:lpstr>E-WISE-iconfont</vt:lpstr>
      <vt:lpstr>Segoe UI</vt:lpstr>
      <vt:lpstr>Wingdings</vt:lpstr>
      <vt:lpstr>Title</vt:lpstr>
      <vt:lpstr>2_Title</vt:lpstr>
      <vt:lpstr>1_Title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Lidewij Sekhuis</dc:creator>
  <cp:lastModifiedBy>Melanie van Eijkelenburg</cp:lastModifiedBy>
  <cp:revision>1</cp:revision>
  <dcterms:created xsi:type="dcterms:W3CDTF">2023-02-13T14:03:41Z</dcterms:created>
  <dcterms:modified xsi:type="dcterms:W3CDTF">2024-03-20T08:56:54Z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0x010100DC9F6B0B70003945B2B8D2F004BED8A2</vt:lpwstr>
  </property>
  <property fmtid="{D5CDD505-2E9C-101B-9397-08002B2CF9AE}" pid="3" name="MediaServiceImageTags">
    <vt:lpwstr/>
  </property>
</Properties>
</file>