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9" r:id="rId5"/>
    <p:sldId id="260" r:id="rId6"/>
    <p:sldId id="261" r:id="rId7"/>
  </p:sldIdLst>
  <p:sldSz cx="7556500" cy="106934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5C3A2F-AD0A-6E65-60A9-E85D78E2D30B}" name="bvanbremen@huisartsdewijk.nl" initials="bv" userId="S::urn:spo:guest#bvanbremen@huisartsdewijk.nl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 Verschuur | Longalliantie" initials="EV|L" lastIdx="4" clrIdx="0">
    <p:extLst>
      <p:ext uri="{19B8F6BF-5375-455C-9EA6-DF929625EA0E}">
        <p15:presenceInfo xmlns:p15="http://schemas.microsoft.com/office/powerpoint/2012/main" userId="S::verschuur@longalliantie.nl::551d4295-f46a-4878-8335-5f7258835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4D7"/>
    <a:srgbClr val="D2ECEB"/>
    <a:srgbClr val="6AC9C7"/>
    <a:srgbClr val="000000"/>
    <a:srgbClr val="E1DAE7"/>
    <a:srgbClr val="DCD5E1"/>
    <a:srgbClr val="E5DDEA"/>
    <a:srgbClr val="DAD3E0"/>
    <a:srgbClr val="CF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955BF-F664-EEB2-AFA8-262AA6BD604E}" v="2" dt="2023-04-11T21:09:13.1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749"/>
    <p:restoredTop sz="86395"/>
  </p:normalViewPr>
  <p:slideViewPr>
    <p:cSldViewPr>
      <p:cViewPr varScale="1">
        <p:scale>
          <a:sx n="74" d="100"/>
          <a:sy n="74" d="100"/>
        </p:scale>
        <p:origin x="2820" y="3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640" cy="498897"/>
          </a:xfrm>
          <a:prstGeom prst="rect">
            <a:avLst/>
          </a:prstGeom>
        </p:spPr>
        <p:txBody>
          <a:bodyPr vert="horz" lIns="83933" tIns="41966" rIns="83933" bIns="41966" rtlCol="0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305" y="0"/>
            <a:ext cx="2951640" cy="498897"/>
          </a:xfrm>
          <a:prstGeom prst="rect">
            <a:avLst/>
          </a:prstGeom>
        </p:spPr>
        <p:txBody>
          <a:bodyPr vert="horz" lIns="83933" tIns="41966" rIns="83933" bIns="41966" rtlCol="0"/>
          <a:lstStyle>
            <a:lvl1pPr algn="r">
              <a:defRPr sz="1100"/>
            </a:lvl1pPr>
          </a:lstStyle>
          <a:p>
            <a:fld id="{3B38573D-09DD-9049-A501-6AEA1BC46F43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43013"/>
            <a:ext cx="23685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33" tIns="41966" rIns="83933" bIns="4196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5277"/>
            <a:ext cx="5448300" cy="3914422"/>
          </a:xfrm>
          <a:prstGeom prst="rect">
            <a:avLst/>
          </a:prstGeom>
        </p:spPr>
        <p:txBody>
          <a:bodyPr vert="horz" lIns="83933" tIns="41966" rIns="83933" bIns="4196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17"/>
            <a:ext cx="2951640" cy="498897"/>
          </a:xfrm>
          <a:prstGeom prst="rect">
            <a:avLst/>
          </a:prstGeom>
        </p:spPr>
        <p:txBody>
          <a:bodyPr vert="horz" lIns="83933" tIns="41966" rIns="83933" bIns="41966" rtlCol="0" anchor="b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305" y="9443617"/>
            <a:ext cx="2951640" cy="498897"/>
          </a:xfrm>
          <a:prstGeom prst="rect">
            <a:avLst/>
          </a:prstGeom>
        </p:spPr>
        <p:txBody>
          <a:bodyPr vert="horz" lIns="83933" tIns="41966" rIns="83933" bIns="41966" rtlCol="0" anchor="b"/>
          <a:lstStyle>
            <a:lvl1pPr algn="r">
              <a:defRPr sz="1100"/>
            </a:lvl1pPr>
          </a:lstStyle>
          <a:p>
            <a:fld id="{75427E54-4709-0246-A866-679630F8C0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27E54-4709-0246-A866-679630F8C0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4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27E54-4709-0246-A866-679630F8C0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2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27E54-4709-0246-A866-679630F8C0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4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hyperlink" Target="https://doi.org/10.1258%2Fjicp.2011.011M04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hyperlink" Target="https://doi.org/10.1258%2Fjicp.2011.011M04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hyperlink" Target="https://doi.org/10.1258%2Fjicp.2011.011M04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2F6F027-5472-4848-874C-38D818DC4EC1}"/>
              </a:ext>
            </a:extLst>
          </p:cNvPr>
          <p:cNvSpPr/>
          <p:nvPr userDrawn="1"/>
        </p:nvSpPr>
        <p:spPr>
          <a:xfrm>
            <a:off x="454494" y="1497990"/>
            <a:ext cx="6648450" cy="8355940"/>
          </a:xfrm>
          <a:custGeom>
            <a:avLst/>
            <a:gdLst/>
            <a:ahLst/>
            <a:cxnLst/>
            <a:rect l="l" t="t" r="r" b="b"/>
            <a:pathLst>
              <a:path w="6648450" h="8660130">
                <a:moveTo>
                  <a:pt x="6648297" y="0"/>
                </a:moveTo>
                <a:lnTo>
                  <a:pt x="0" y="0"/>
                </a:lnTo>
                <a:lnTo>
                  <a:pt x="0" y="8660015"/>
                </a:lnTo>
                <a:lnTo>
                  <a:pt x="6648297" y="8660015"/>
                </a:lnTo>
                <a:lnTo>
                  <a:pt x="664829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ED630C-5136-BC4D-8FA9-0F5E07E26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6184" t="13981" r="6015" b="7819"/>
          <a:stretch/>
        </p:blipFill>
        <p:spPr>
          <a:xfrm>
            <a:off x="467294" y="1497990"/>
            <a:ext cx="6634712" cy="8355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6" name="object 12">
            <a:extLst>
              <a:ext uri="{FF2B5EF4-FFF2-40B4-BE49-F238E27FC236}">
                <a16:creationId xmlns:a16="http://schemas.microsoft.com/office/drawing/2014/main" id="{C6F6BBE1-7382-C546-BB94-1E5E2F1018A8}"/>
              </a:ext>
            </a:extLst>
          </p:cNvPr>
          <p:cNvGrpSpPr/>
          <p:nvPr userDrawn="1"/>
        </p:nvGrpSpPr>
        <p:grpSpPr>
          <a:xfrm>
            <a:off x="6255332" y="10033265"/>
            <a:ext cx="764328" cy="307777"/>
            <a:chOff x="6581444" y="10271735"/>
            <a:chExt cx="521970" cy="210185"/>
          </a:xfrm>
        </p:grpSpPr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09BCA17B-7EBA-6C4D-8176-15EBE6A0AA57}"/>
                </a:ext>
              </a:extLst>
            </p:cNvPr>
            <p:cNvSpPr/>
            <p:nvPr/>
          </p:nvSpPr>
          <p:spPr>
            <a:xfrm>
              <a:off x="6632283" y="10271735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90">
                  <a:moveTo>
                    <a:pt x="5600" y="0"/>
                  </a:moveTo>
                  <a:lnTo>
                    <a:pt x="0" y="0"/>
                  </a:lnTo>
                  <a:lnTo>
                    <a:pt x="0" y="7861"/>
                  </a:lnTo>
                  <a:lnTo>
                    <a:pt x="5600" y="7861"/>
                  </a:lnTo>
                  <a:lnTo>
                    <a:pt x="5600" y="0"/>
                  </a:lnTo>
                  <a:close/>
                </a:path>
                <a:path w="9525" h="21590">
                  <a:moveTo>
                    <a:pt x="9169" y="13550"/>
                  </a:moveTo>
                  <a:lnTo>
                    <a:pt x="3606" y="13550"/>
                  </a:lnTo>
                  <a:lnTo>
                    <a:pt x="3606" y="21399"/>
                  </a:lnTo>
                  <a:lnTo>
                    <a:pt x="9169" y="21399"/>
                  </a:lnTo>
                  <a:lnTo>
                    <a:pt x="9169" y="13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F9AFA7F5-17C7-3E46-867A-5AD9CCE622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1444" y="10296995"/>
              <a:ext cx="521359" cy="184699"/>
            </a:xfrm>
            <a:prstGeom prst="rect">
              <a:avLst/>
            </a:prstGeom>
          </p:spPr>
        </p:pic>
      </p:grpSp>
      <p:sp>
        <p:nvSpPr>
          <p:cNvPr id="9" name="object 15">
            <a:extLst>
              <a:ext uri="{FF2B5EF4-FFF2-40B4-BE49-F238E27FC236}">
                <a16:creationId xmlns:a16="http://schemas.microsoft.com/office/drawing/2014/main" id="{40CD0ED4-0F10-B448-95D0-63B8CB9B3B4B}"/>
              </a:ext>
            </a:extLst>
          </p:cNvPr>
          <p:cNvSpPr txBox="1"/>
          <p:nvPr userDrawn="1"/>
        </p:nvSpPr>
        <p:spPr>
          <a:xfrm>
            <a:off x="456565" y="948639"/>
            <a:ext cx="6646545" cy="46551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Bord</a:t>
            </a:r>
            <a:r>
              <a:rPr sz="15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1:</a:t>
            </a:r>
            <a:r>
              <a:rPr sz="15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Doelen</a:t>
            </a:r>
            <a:endParaRPr lang="nl-NL" sz="1500" spc="-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endParaRPr sz="500" dirty="0">
              <a:latin typeface="Century Gothic"/>
              <a:cs typeface="Century Gothic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1B549C61-AF6D-D549-931E-CB02D262D92E}"/>
              </a:ext>
            </a:extLst>
          </p:cNvPr>
          <p:cNvSpPr txBox="1"/>
          <p:nvPr userDrawn="1"/>
        </p:nvSpPr>
        <p:spPr>
          <a:xfrm>
            <a:off x="1037037" y="268760"/>
            <a:ext cx="6075680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Implementatie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en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evaluatie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tool: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de</a:t>
            </a:r>
            <a:r>
              <a:rPr sz="16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3-borden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 err="1">
                <a:solidFill>
                  <a:srgbClr val="231F20"/>
                </a:solidFill>
                <a:latin typeface="Century Gothic"/>
                <a:cs typeface="Century Gothic"/>
              </a:rPr>
              <a:t>methode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5DAC104-5143-C744-ACA1-BA013317920D}"/>
              </a:ext>
            </a:extLst>
          </p:cNvPr>
          <p:cNvSpPr txBox="1"/>
          <p:nvPr userDrawn="1"/>
        </p:nvSpPr>
        <p:spPr>
          <a:xfrm>
            <a:off x="425450" y="9930149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00" spc="-5" dirty="0">
                <a:latin typeface="Century Gothic" panose="020B0502020202020204" pitchFamily="34" charset="0"/>
              </a:rPr>
              <a:t>Gebaseerd</a:t>
            </a:r>
            <a:r>
              <a:rPr lang="nl-NL" sz="700" spc="-10" dirty="0">
                <a:latin typeface="Century Gothic" panose="020B0502020202020204" pitchFamily="34" charset="0"/>
              </a:rPr>
              <a:t> </a:t>
            </a:r>
            <a:r>
              <a:rPr lang="nl-NL" sz="700" dirty="0">
                <a:latin typeface="Century Gothic" panose="020B0502020202020204" pitchFamily="34" charset="0"/>
              </a:rPr>
              <a:t>op</a:t>
            </a:r>
            <a:r>
              <a:rPr lang="nl-NL" sz="700" spc="-5" dirty="0">
                <a:latin typeface="Century Gothic" panose="020B0502020202020204" pitchFamily="34" charset="0"/>
              </a:rPr>
              <a:t> de volgende</a:t>
            </a:r>
            <a:r>
              <a:rPr lang="nl-NL" sz="700" spc="-10" dirty="0">
                <a:latin typeface="Century Gothic" panose="020B0502020202020204" pitchFamily="34" charset="0"/>
              </a:rPr>
              <a:t> </a:t>
            </a:r>
            <a:r>
              <a:rPr lang="nl-NL" sz="700" spc="-5" dirty="0">
                <a:latin typeface="Century Gothic" panose="020B0502020202020204" pitchFamily="34" charset="0"/>
              </a:rPr>
              <a:t>bron: </a:t>
            </a:r>
            <a:r>
              <a:rPr lang="nl-NL" sz="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Vanhaecht</a:t>
            </a:r>
            <a:r>
              <a:rPr lang="nl-NL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2011; </a:t>
            </a:r>
            <a:r>
              <a:rPr lang="nl-NL" sz="7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doi.org/10.1258/jicp.2011.011M04</a:t>
            </a:r>
            <a:endParaRPr lang="nl-NL" sz="700" dirty="0">
              <a:latin typeface="+mn-lt"/>
            </a:endParaRPr>
          </a:p>
        </p:txBody>
      </p:sp>
      <p:pic>
        <p:nvPicPr>
          <p:cNvPr id="4" name="Afbeelding 3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16FD9C5B-7721-4A34-2FE3-8186E9FB77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" y="39028"/>
            <a:ext cx="888072" cy="88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618AC49-998B-1545-8CA7-01C105EDABF6}"/>
              </a:ext>
            </a:extLst>
          </p:cNvPr>
          <p:cNvSpPr/>
          <p:nvPr userDrawn="1"/>
        </p:nvSpPr>
        <p:spPr>
          <a:xfrm>
            <a:off x="456565" y="1497990"/>
            <a:ext cx="6632641" cy="8344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7" name="Afbeelding 96">
            <a:extLst>
              <a:ext uri="{FF2B5EF4-FFF2-40B4-BE49-F238E27FC236}">
                <a16:creationId xmlns:a16="http://schemas.microsoft.com/office/drawing/2014/main" id="{3221EADA-259D-DB4D-98FE-B8540A5E0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980" t="13981" r="6246" b="7925"/>
          <a:stretch/>
        </p:blipFill>
        <p:spPr>
          <a:xfrm>
            <a:off x="451890" y="1497990"/>
            <a:ext cx="6632641" cy="8344510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4D068F42-1AA1-9749-B937-4E3F4A0A75B6}"/>
              </a:ext>
            </a:extLst>
          </p:cNvPr>
          <p:cNvSpPr txBox="1"/>
          <p:nvPr userDrawn="1"/>
        </p:nvSpPr>
        <p:spPr>
          <a:xfrm>
            <a:off x="456565" y="948639"/>
            <a:ext cx="6646545" cy="465512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800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30"/>
              </a:spcBef>
            </a:pPr>
            <a:r>
              <a:rPr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Bord</a:t>
            </a:r>
            <a:r>
              <a:rPr sz="15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nl-NL"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15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Proce</a:t>
            </a:r>
            <a:r>
              <a:rPr lang="nl-NL"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s </a:t>
            </a:r>
          </a:p>
          <a:p>
            <a:pPr marL="635" algn="ctr">
              <a:lnSpc>
                <a:spcPct val="100000"/>
              </a:lnSpc>
              <a:spcBef>
                <a:spcPts val="630"/>
              </a:spcBef>
            </a:pPr>
            <a:endParaRPr sz="500" dirty="0">
              <a:latin typeface="Century Gothic"/>
              <a:cs typeface="Century Gothic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DD0459D-4BDA-B641-80C9-4B44426974CA}"/>
              </a:ext>
            </a:extLst>
          </p:cNvPr>
          <p:cNvSpPr/>
          <p:nvPr/>
        </p:nvSpPr>
        <p:spPr>
          <a:xfrm>
            <a:off x="1674126" y="4502639"/>
            <a:ext cx="4200525" cy="4444365"/>
          </a:xfrm>
          <a:custGeom>
            <a:avLst/>
            <a:gdLst/>
            <a:ahLst/>
            <a:cxnLst/>
            <a:rect l="l" t="t" r="r" b="b"/>
            <a:pathLst>
              <a:path w="4200525" h="4444365">
                <a:moveTo>
                  <a:pt x="0" y="10045"/>
                </a:moveTo>
                <a:lnTo>
                  <a:pt x="0" y="4444352"/>
                </a:lnTo>
                <a:lnTo>
                  <a:pt x="2092274" y="4444352"/>
                </a:lnTo>
                <a:lnTo>
                  <a:pt x="2092274" y="0"/>
                </a:lnTo>
                <a:lnTo>
                  <a:pt x="4200029" y="0"/>
                </a:lnTo>
                <a:lnTo>
                  <a:pt x="4200029" y="4444352"/>
                </a:lnTo>
              </a:path>
            </a:pathLst>
          </a:custGeom>
          <a:ln w="333133">
            <a:solidFill>
              <a:srgbClr val="D8C4D7">
                <a:alpha val="50196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1">
            <a:extLst>
              <a:ext uri="{FF2B5EF4-FFF2-40B4-BE49-F238E27FC236}">
                <a16:creationId xmlns:a16="http://schemas.microsoft.com/office/drawing/2014/main" id="{4B1B8674-0749-A14F-9539-2D6DE2502F93}"/>
              </a:ext>
            </a:extLst>
          </p:cNvPr>
          <p:cNvSpPr txBox="1"/>
          <p:nvPr userDrawn="1"/>
        </p:nvSpPr>
        <p:spPr>
          <a:xfrm>
            <a:off x="1037037" y="268760"/>
            <a:ext cx="6075680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Implementatie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en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evaluatie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tool: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de</a:t>
            </a:r>
            <a:r>
              <a:rPr sz="16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3-borden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 err="1">
                <a:solidFill>
                  <a:srgbClr val="231F20"/>
                </a:solidFill>
                <a:latin typeface="Century Gothic"/>
                <a:cs typeface="Century Gothic"/>
              </a:rPr>
              <a:t>methode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83" name="object 12">
            <a:extLst>
              <a:ext uri="{FF2B5EF4-FFF2-40B4-BE49-F238E27FC236}">
                <a16:creationId xmlns:a16="http://schemas.microsoft.com/office/drawing/2014/main" id="{A5D57926-796D-8140-90A5-C7EE1E847B99}"/>
              </a:ext>
            </a:extLst>
          </p:cNvPr>
          <p:cNvGrpSpPr/>
          <p:nvPr userDrawn="1"/>
        </p:nvGrpSpPr>
        <p:grpSpPr>
          <a:xfrm>
            <a:off x="6255332" y="10033265"/>
            <a:ext cx="764328" cy="307777"/>
            <a:chOff x="6581444" y="10271735"/>
            <a:chExt cx="521970" cy="210185"/>
          </a:xfrm>
        </p:grpSpPr>
        <p:sp>
          <p:nvSpPr>
            <p:cNvPr id="84" name="object 13">
              <a:extLst>
                <a:ext uri="{FF2B5EF4-FFF2-40B4-BE49-F238E27FC236}">
                  <a16:creationId xmlns:a16="http://schemas.microsoft.com/office/drawing/2014/main" id="{A02528DE-84D0-1E45-BFE0-05C25C1A61DA}"/>
                </a:ext>
              </a:extLst>
            </p:cNvPr>
            <p:cNvSpPr/>
            <p:nvPr/>
          </p:nvSpPr>
          <p:spPr>
            <a:xfrm>
              <a:off x="6632283" y="10271735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90">
                  <a:moveTo>
                    <a:pt x="5600" y="0"/>
                  </a:moveTo>
                  <a:lnTo>
                    <a:pt x="0" y="0"/>
                  </a:lnTo>
                  <a:lnTo>
                    <a:pt x="0" y="7861"/>
                  </a:lnTo>
                  <a:lnTo>
                    <a:pt x="5600" y="7861"/>
                  </a:lnTo>
                  <a:lnTo>
                    <a:pt x="5600" y="0"/>
                  </a:lnTo>
                  <a:close/>
                </a:path>
                <a:path w="9525" h="21590">
                  <a:moveTo>
                    <a:pt x="9169" y="13550"/>
                  </a:moveTo>
                  <a:lnTo>
                    <a:pt x="3606" y="13550"/>
                  </a:lnTo>
                  <a:lnTo>
                    <a:pt x="3606" y="21399"/>
                  </a:lnTo>
                  <a:lnTo>
                    <a:pt x="9169" y="21399"/>
                  </a:lnTo>
                  <a:lnTo>
                    <a:pt x="9169" y="13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14">
              <a:extLst>
                <a:ext uri="{FF2B5EF4-FFF2-40B4-BE49-F238E27FC236}">
                  <a16:creationId xmlns:a16="http://schemas.microsoft.com/office/drawing/2014/main" id="{30D2CBB3-8330-B94E-B3AF-73194C4426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1444" y="10296995"/>
              <a:ext cx="521359" cy="184699"/>
            </a:xfrm>
            <a:prstGeom prst="rect">
              <a:avLst/>
            </a:prstGeom>
          </p:spPr>
        </p:pic>
      </p:grpSp>
      <p:sp>
        <p:nvSpPr>
          <p:cNvPr id="87" name="Rechthoek 86">
            <a:extLst>
              <a:ext uri="{FF2B5EF4-FFF2-40B4-BE49-F238E27FC236}">
                <a16:creationId xmlns:a16="http://schemas.microsoft.com/office/drawing/2014/main" id="{80C9DEE9-F839-BC43-930F-809E1A3D4B82}"/>
              </a:ext>
            </a:extLst>
          </p:cNvPr>
          <p:cNvSpPr/>
          <p:nvPr userDrawn="1"/>
        </p:nvSpPr>
        <p:spPr>
          <a:xfrm>
            <a:off x="471969" y="2222500"/>
            <a:ext cx="4295211" cy="762000"/>
          </a:xfrm>
          <a:prstGeom prst="rect">
            <a:avLst/>
          </a:prstGeom>
          <a:solidFill>
            <a:srgbClr val="D8C4D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Driehoek 87">
            <a:extLst>
              <a:ext uri="{FF2B5EF4-FFF2-40B4-BE49-F238E27FC236}">
                <a16:creationId xmlns:a16="http://schemas.microsoft.com/office/drawing/2014/main" id="{9AC0F3B1-80D2-AB47-95E6-E0BEAA2F6F72}"/>
              </a:ext>
            </a:extLst>
          </p:cNvPr>
          <p:cNvSpPr/>
          <p:nvPr userDrawn="1"/>
        </p:nvSpPr>
        <p:spPr>
          <a:xfrm rot="5400000">
            <a:off x="4992169" y="1451045"/>
            <a:ext cx="1851026" cy="2301005"/>
          </a:xfrm>
          <a:prstGeom prst="triangle">
            <a:avLst/>
          </a:prstGeom>
          <a:solidFill>
            <a:srgbClr val="D8C4D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127EB71-9F67-5949-A51D-410AB6B6E454}"/>
              </a:ext>
            </a:extLst>
          </p:cNvPr>
          <p:cNvSpPr txBox="1"/>
          <p:nvPr userDrawn="1"/>
        </p:nvSpPr>
        <p:spPr>
          <a:xfrm>
            <a:off x="425450" y="9930149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00" spc="-5" dirty="0">
                <a:latin typeface="Century Gothic" panose="020B0502020202020204" pitchFamily="34" charset="0"/>
              </a:rPr>
              <a:t>Gebaseerd</a:t>
            </a:r>
            <a:r>
              <a:rPr lang="nl-NL" sz="700" spc="-10" dirty="0">
                <a:latin typeface="Century Gothic" panose="020B0502020202020204" pitchFamily="34" charset="0"/>
              </a:rPr>
              <a:t> </a:t>
            </a:r>
            <a:r>
              <a:rPr lang="nl-NL" sz="700" dirty="0">
                <a:latin typeface="Century Gothic" panose="020B0502020202020204" pitchFamily="34" charset="0"/>
              </a:rPr>
              <a:t>op</a:t>
            </a:r>
            <a:r>
              <a:rPr lang="nl-NL" sz="700" spc="-5" dirty="0">
                <a:latin typeface="Century Gothic" panose="020B0502020202020204" pitchFamily="34" charset="0"/>
              </a:rPr>
              <a:t> de volgende</a:t>
            </a:r>
            <a:r>
              <a:rPr lang="nl-NL" sz="700" spc="-10" dirty="0">
                <a:latin typeface="Century Gothic" panose="020B0502020202020204" pitchFamily="34" charset="0"/>
              </a:rPr>
              <a:t> </a:t>
            </a:r>
            <a:r>
              <a:rPr lang="nl-NL" sz="700" spc="-5" dirty="0">
                <a:latin typeface="Century Gothic" panose="020B0502020202020204" pitchFamily="34" charset="0"/>
              </a:rPr>
              <a:t>bron: </a:t>
            </a:r>
            <a:r>
              <a:rPr lang="nl-NL" sz="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Vanhaecht</a:t>
            </a:r>
            <a:r>
              <a:rPr lang="nl-NL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2011; </a:t>
            </a:r>
            <a:r>
              <a:rPr lang="nl-NL" sz="7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doi.org/10.1258/jicp.2011.011M04</a:t>
            </a:r>
            <a:endParaRPr lang="nl-NL" sz="700" dirty="0">
              <a:latin typeface="+mn-lt"/>
            </a:endParaRPr>
          </a:p>
        </p:txBody>
      </p:sp>
      <p:pic>
        <p:nvPicPr>
          <p:cNvPr id="5" name="Afbeelding 4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22412EFC-3D87-FF02-9FE0-D4CBC9B25F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" y="39028"/>
            <a:ext cx="888072" cy="8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D7825CB-18C1-734B-945B-6CF7C1E43887}"/>
              </a:ext>
            </a:extLst>
          </p:cNvPr>
          <p:cNvSpPr/>
          <p:nvPr userDrawn="1"/>
        </p:nvSpPr>
        <p:spPr>
          <a:xfrm>
            <a:off x="454494" y="1497990"/>
            <a:ext cx="6648450" cy="8344510"/>
          </a:xfrm>
          <a:custGeom>
            <a:avLst/>
            <a:gdLst/>
            <a:ahLst/>
            <a:cxnLst/>
            <a:rect l="l" t="t" r="r" b="b"/>
            <a:pathLst>
              <a:path w="6648450" h="8660130">
                <a:moveTo>
                  <a:pt x="6648297" y="0"/>
                </a:moveTo>
                <a:lnTo>
                  <a:pt x="0" y="0"/>
                </a:lnTo>
                <a:lnTo>
                  <a:pt x="0" y="8660015"/>
                </a:lnTo>
                <a:lnTo>
                  <a:pt x="6648297" y="8660015"/>
                </a:lnTo>
                <a:lnTo>
                  <a:pt x="664829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3091AC-EF60-B045-9FE9-AD348D026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6003" t="13981" r="6015" b="7925"/>
          <a:stretch/>
        </p:blipFill>
        <p:spPr>
          <a:xfrm>
            <a:off x="453556" y="1497990"/>
            <a:ext cx="6648450" cy="8344510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E602A777-119E-DF4B-A781-539AEF75262B}"/>
              </a:ext>
            </a:extLst>
          </p:cNvPr>
          <p:cNvSpPr txBox="1"/>
          <p:nvPr userDrawn="1"/>
        </p:nvSpPr>
        <p:spPr>
          <a:xfrm>
            <a:off x="456565" y="948639"/>
            <a:ext cx="6646545" cy="46551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800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30"/>
              </a:spcBef>
            </a:pPr>
            <a:r>
              <a:rPr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Bord</a:t>
            </a:r>
            <a:r>
              <a:rPr sz="15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nl-NL"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5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15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nl-NL"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Acties</a:t>
            </a:r>
            <a:endParaRPr lang="nl-NL" sz="500" spc="-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  <a:spcBef>
                <a:spcPts val="630"/>
              </a:spcBef>
            </a:pPr>
            <a:endParaRPr lang="nl-NL" sz="500" spc="-5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65C96DDC-7E90-2448-AB94-ADB87C84412A}"/>
              </a:ext>
            </a:extLst>
          </p:cNvPr>
          <p:cNvSpPr txBox="1"/>
          <p:nvPr userDrawn="1"/>
        </p:nvSpPr>
        <p:spPr>
          <a:xfrm>
            <a:off x="1037037" y="268760"/>
            <a:ext cx="6075680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Implementatie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en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evaluatie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tool: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de</a:t>
            </a:r>
            <a:r>
              <a:rPr sz="16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3-borden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 err="1">
                <a:solidFill>
                  <a:srgbClr val="231F20"/>
                </a:solidFill>
                <a:latin typeface="Century Gothic"/>
                <a:cs typeface="Century Gothic"/>
              </a:rPr>
              <a:t>methode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4" name="object 12">
            <a:extLst>
              <a:ext uri="{FF2B5EF4-FFF2-40B4-BE49-F238E27FC236}">
                <a16:creationId xmlns:a16="http://schemas.microsoft.com/office/drawing/2014/main" id="{889CE43A-A728-0D43-BF31-DE0CE1081A04}"/>
              </a:ext>
            </a:extLst>
          </p:cNvPr>
          <p:cNvGrpSpPr/>
          <p:nvPr userDrawn="1"/>
        </p:nvGrpSpPr>
        <p:grpSpPr>
          <a:xfrm>
            <a:off x="6255332" y="10033265"/>
            <a:ext cx="764328" cy="307777"/>
            <a:chOff x="6581444" y="10271735"/>
            <a:chExt cx="521970" cy="210185"/>
          </a:xfrm>
        </p:grpSpPr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82E405E7-47B5-C242-85AF-2A244861FFCB}"/>
                </a:ext>
              </a:extLst>
            </p:cNvPr>
            <p:cNvSpPr/>
            <p:nvPr/>
          </p:nvSpPr>
          <p:spPr>
            <a:xfrm>
              <a:off x="6632283" y="10271735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90">
                  <a:moveTo>
                    <a:pt x="5600" y="0"/>
                  </a:moveTo>
                  <a:lnTo>
                    <a:pt x="0" y="0"/>
                  </a:lnTo>
                  <a:lnTo>
                    <a:pt x="0" y="7861"/>
                  </a:lnTo>
                  <a:lnTo>
                    <a:pt x="5600" y="7861"/>
                  </a:lnTo>
                  <a:lnTo>
                    <a:pt x="5600" y="0"/>
                  </a:lnTo>
                  <a:close/>
                </a:path>
                <a:path w="9525" h="21590">
                  <a:moveTo>
                    <a:pt x="9169" y="13550"/>
                  </a:moveTo>
                  <a:lnTo>
                    <a:pt x="3606" y="13550"/>
                  </a:lnTo>
                  <a:lnTo>
                    <a:pt x="3606" y="21399"/>
                  </a:lnTo>
                  <a:lnTo>
                    <a:pt x="9169" y="21399"/>
                  </a:lnTo>
                  <a:lnTo>
                    <a:pt x="9169" y="13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D551F134-B230-774F-AD5D-A1D07957BB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1444" y="10296995"/>
              <a:ext cx="521359" cy="184699"/>
            </a:xfrm>
            <a:prstGeom prst="rect">
              <a:avLst/>
            </a:prstGeom>
          </p:spPr>
        </p:pic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187A92B2-A266-D042-8500-661548B936A1}"/>
              </a:ext>
            </a:extLst>
          </p:cNvPr>
          <p:cNvSpPr txBox="1"/>
          <p:nvPr userDrawn="1"/>
        </p:nvSpPr>
        <p:spPr>
          <a:xfrm>
            <a:off x="425450" y="9930149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00" spc="-5" dirty="0">
                <a:latin typeface="Century Gothic" panose="020B0502020202020204" pitchFamily="34" charset="0"/>
              </a:rPr>
              <a:t>Gebaseerd</a:t>
            </a:r>
            <a:r>
              <a:rPr lang="nl-NL" sz="700" spc="-10" dirty="0">
                <a:latin typeface="Century Gothic" panose="020B0502020202020204" pitchFamily="34" charset="0"/>
              </a:rPr>
              <a:t> </a:t>
            </a:r>
            <a:r>
              <a:rPr lang="nl-NL" sz="700" dirty="0">
                <a:latin typeface="Century Gothic" panose="020B0502020202020204" pitchFamily="34" charset="0"/>
              </a:rPr>
              <a:t>op</a:t>
            </a:r>
            <a:r>
              <a:rPr lang="nl-NL" sz="700" spc="-5" dirty="0">
                <a:latin typeface="Century Gothic" panose="020B0502020202020204" pitchFamily="34" charset="0"/>
              </a:rPr>
              <a:t> de volgende</a:t>
            </a:r>
            <a:r>
              <a:rPr lang="nl-NL" sz="700" spc="-10" dirty="0">
                <a:latin typeface="Century Gothic" panose="020B0502020202020204" pitchFamily="34" charset="0"/>
              </a:rPr>
              <a:t> </a:t>
            </a:r>
            <a:r>
              <a:rPr lang="nl-NL" sz="700" spc="-5" dirty="0">
                <a:latin typeface="Century Gothic" panose="020B0502020202020204" pitchFamily="34" charset="0"/>
              </a:rPr>
              <a:t>bron: </a:t>
            </a:r>
            <a:r>
              <a:rPr lang="nl-NL" sz="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Vanhaecht</a:t>
            </a:r>
            <a:r>
              <a:rPr lang="nl-NL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2011; </a:t>
            </a:r>
            <a:r>
              <a:rPr lang="nl-NL" sz="7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doi.org/10.1258/jicp.2011.011M04</a:t>
            </a:r>
            <a:endParaRPr lang="nl-NL" sz="700" dirty="0">
              <a:latin typeface="+mn-lt"/>
            </a:endParaRPr>
          </a:p>
        </p:txBody>
      </p:sp>
      <p:pic>
        <p:nvPicPr>
          <p:cNvPr id="4" name="Afbeelding 3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B234FAB5-340F-80C1-6DFF-0F414E278B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" y="39028"/>
            <a:ext cx="888072" cy="8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CE34D28B-3937-3245-BE0B-2EF2EE7C1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68852"/>
              </p:ext>
            </p:extLst>
          </p:nvPr>
        </p:nvGraphicFramePr>
        <p:xfrm>
          <a:off x="844550" y="1765300"/>
          <a:ext cx="5867400" cy="385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Doel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28575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1159510" algn="l"/>
                        </a:tabLst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Indicator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Eindstreven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Meting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1/2/3/....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noFill/>
                      <a:prstDash val="solid"/>
                    </a:lnR>
                    <a:lnT w="28575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pPr marL="34290" marR="38735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28575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pPr marL="34290" marR="38735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28575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944773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pPr marL="34290" marR="38735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28575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1318"/>
                  </a:ext>
                </a:extLst>
              </a:tr>
            </a:tbl>
          </a:graphicData>
        </a:graphic>
      </p:graphicFrame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F9042935-6356-9A47-AC33-2BAAFEF6B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32"/>
              </p:ext>
            </p:extLst>
          </p:nvPr>
        </p:nvGraphicFramePr>
        <p:xfrm>
          <a:off x="844550" y="5918210"/>
          <a:ext cx="3581400" cy="3647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Team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46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8C334ED7-A4E4-7844-84BC-30A731719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58840"/>
              </p:ext>
            </p:extLst>
          </p:nvPr>
        </p:nvGraphicFramePr>
        <p:xfrm>
          <a:off x="4654550" y="5928734"/>
          <a:ext cx="2057400" cy="3647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Inclusie en Exclusie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46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95F7E1A9-D735-C94E-AFB5-2597A5BC0482}"/>
              </a:ext>
            </a:extLst>
          </p:cNvPr>
          <p:cNvSpPr/>
          <p:nvPr/>
        </p:nvSpPr>
        <p:spPr>
          <a:xfrm>
            <a:off x="5107859" y="687976"/>
            <a:ext cx="2036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0"/>
              </a:spcBef>
              <a:tabLst>
                <a:tab pos="1006475" algn="l"/>
              </a:tabLst>
            </a:pPr>
            <a:r>
              <a:rPr lang="nl-NL"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Datum:</a:t>
            </a:r>
            <a:r>
              <a:rPr lang="nl-NL"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			</a:t>
            </a:r>
            <a:endParaRPr lang="nl-NL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48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65EFE63-9ECF-9D44-8D57-20203F4D4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75671"/>
              </p:ext>
            </p:extLst>
          </p:nvPr>
        </p:nvGraphicFramePr>
        <p:xfrm>
          <a:off x="806450" y="1765300"/>
          <a:ext cx="1828800" cy="1559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814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082392C4-5722-0941-8205-0C53DDA9B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52127"/>
              </p:ext>
            </p:extLst>
          </p:nvPr>
        </p:nvGraphicFramePr>
        <p:xfrm>
          <a:off x="2863850" y="1761836"/>
          <a:ext cx="1828800" cy="1559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814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97DC76-AD67-5C42-ADE7-5A9F7E174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09193"/>
              </p:ext>
            </p:extLst>
          </p:nvPr>
        </p:nvGraphicFramePr>
        <p:xfrm>
          <a:off x="4921250" y="1761836"/>
          <a:ext cx="1828800" cy="1559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814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828A36C-B237-4B4F-BE23-7CF74E28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36453"/>
              </p:ext>
            </p:extLst>
          </p:nvPr>
        </p:nvGraphicFramePr>
        <p:xfrm>
          <a:off x="806450" y="38989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A1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E797B07C-59FB-5C49-B14D-A89B66694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42657"/>
              </p:ext>
            </p:extLst>
          </p:nvPr>
        </p:nvGraphicFramePr>
        <p:xfrm>
          <a:off x="806450" y="5262801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A2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8EA49779-A48A-5D4B-8916-E492F527A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40802"/>
              </p:ext>
            </p:extLst>
          </p:nvPr>
        </p:nvGraphicFramePr>
        <p:xfrm>
          <a:off x="806450" y="66421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A3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4DD9E0F3-10EA-174A-9BBA-7D33CDA3F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86524"/>
              </p:ext>
            </p:extLst>
          </p:nvPr>
        </p:nvGraphicFramePr>
        <p:xfrm>
          <a:off x="806450" y="80137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lang="nl-NL"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173DFCA6-54E5-ED49-A949-0D709FD74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64700"/>
              </p:ext>
            </p:extLst>
          </p:nvPr>
        </p:nvGraphicFramePr>
        <p:xfrm>
          <a:off x="2882138" y="38989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B…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4653D3F3-1F9E-644E-A25A-D0895EB2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71221"/>
              </p:ext>
            </p:extLst>
          </p:nvPr>
        </p:nvGraphicFramePr>
        <p:xfrm>
          <a:off x="2882138" y="5262801"/>
          <a:ext cx="1752600" cy="1204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89981F21-5ABC-B341-A6DB-C5577653D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08954"/>
              </p:ext>
            </p:extLst>
          </p:nvPr>
        </p:nvGraphicFramePr>
        <p:xfrm>
          <a:off x="2882138" y="66421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CE60F54E-E9FA-ED41-99D4-91FD0EF5D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00731"/>
              </p:ext>
            </p:extLst>
          </p:nvPr>
        </p:nvGraphicFramePr>
        <p:xfrm>
          <a:off x="2882138" y="80137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DBB7CDF1-5459-194E-B3FB-0C9475A7B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58473"/>
              </p:ext>
            </p:extLst>
          </p:nvPr>
        </p:nvGraphicFramePr>
        <p:xfrm>
          <a:off x="4985258" y="38989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C…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DBD68366-6DE4-DA45-BFBC-BCDE7062E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75545"/>
              </p:ext>
            </p:extLst>
          </p:nvPr>
        </p:nvGraphicFramePr>
        <p:xfrm>
          <a:off x="4985258" y="5262801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3230FDA1-50ED-9A48-96C5-1043427D0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94869"/>
              </p:ext>
            </p:extLst>
          </p:nvPr>
        </p:nvGraphicFramePr>
        <p:xfrm>
          <a:off x="4985258" y="66421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CAA66665-08EB-B84D-9B12-109EFB79A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40439"/>
              </p:ext>
            </p:extLst>
          </p:nvPr>
        </p:nvGraphicFramePr>
        <p:xfrm>
          <a:off x="4985258" y="8013700"/>
          <a:ext cx="1752600" cy="1226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C…</a:t>
                      </a:r>
                      <a:endParaRPr lang="nl-NL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8">
            <a:extLst>
              <a:ext uri="{FF2B5EF4-FFF2-40B4-BE49-F238E27FC236}">
                <a16:creationId xmlns:a16="http://schemas.microsoft.com/office/drawing/2014/main" id="{91B386E7-FE70-9043-AA22-7BFA06E74E2B}"/>
              </a:ext>
            </a:extLst>
          </p:cNvPr>
          <p:cNvSpPr txBox="1"/>
          <p:nvPr/>
        </p:nvSpPr>
        <p:spPr>
          <a:xfrm>
            <a:off x="2594894" y="9450087"/>
            <a:ext cx="2423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Century Gothic"/>
                <a:cs typeface="Century Gothic"/>
              </a:rPr>
              <a:t>+</a:t>
            </a:r>
            <a:r>
              <a:rPr sz="12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31F20"/>
                </a:solidFill>
                <a:latin typeface="Century Gothic"/>
                <a:cs typeface="Century Gothic"/>
              </a:rPr>
              <a:t>Wie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entury Gothic"/>
                <a:cs typeface="Century Gothic"/>
              </a:rPr>
              <a:t>voert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entury Gothic"/>
                <a:cs typeface="Century Gothic"/>
              </a:rPr>
              <a:t>dit</a:t>
            </a:r>
            <a:r>
              <a:rPr sz="12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entury Gothic"/>
                <a:cs typeface="Century Gothic"/>
              </a:rPr>
              <a:t>proces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31F20"/>
                </a:solidFill>
                <a:latin typeface="Century Gothic"/>
                <a:cs typeface="Century Gothic"/>
              </a:rPr>
              <a:t>uit?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9EFECB5-7087-9441-9B89-898D639ED4C9}"/>
              </a:ext>
            </a:extLst>
          </p:cNvPr>
          <p:cNvSpPr/>
          <p:nvPr/>
        </p:nvSpPr>
        <p:spPr>
          <a:xfrm>
            <a:off x="785014" y="3620961"/>
            <a:ext cx="5979795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61" y="0"/>
                </a:lnTo>
              </a:path>
            </a:pathLst>
          </a:custGeom>
          <a:ln w="12700">
            <a:solidFill>
              <a:schemeClr val="accent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935D222-EBD7-4548-8AB2-46104A294514}"/>
              </a:ext>
            </a:extLst>
          </p:cNvPr>
          <p:cNvSpPr/>
          <p:nvPr/>
        </p:nvSpPr>
        <p:spPr>
          <a:xfrm>
            <a:off x="5107859" y="687976"/>
            <a:ext cx="2036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0"/>
              </a:spcBef>
              <a:tabLst>
                <a:tab pos="1006475" algn="l"/>
              </a:tabLst>
            </a:pPr>
            <a:r>
              <a:rPr lang="nl-NL"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Datum:</a:t>
            </a:r>
            <a:r>
              <a:rPr lang="nl-NL"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			</a:t>
            </a:r>
            <a:endParaRPr lang="nl-NL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406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E92B6C9-CD13-CC40-B500-F81BE8357719}"/>
              </a:ext>
            </a:extLst>
          </p:cNvPr>
          <p:cNvSpPr/>
          <p:nvPr/>
        </p:nvSpPr>
        <p:spPr>
          <a:xfrm>
            <a:off x="5107859" y="687976"/>
            <a:ext cx="2036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0"/>
              </a:spcBef>
              <a:tabLst>
                <a:tab pos="1006475" algn="l"/>
              </a:tabLst>
            </a:pPr>
            <a:r>
              <a:rPr lang="nl-NL"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Datum:</a:t>
            </a:r>
            <a:r>
              <a:rPr lang="nl-NL"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			</a:t>
            </a:r>
            <a:endParaRPr lang="nl-NL" sz="10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C9D06F83-22C5-4041-8DB6-509DC36C4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74383"/>
              </p:ext>
            </p:extLst>
          </p:nvPr>
        </p:nvGraphicFramePr>
        <p:xfrm>
          <a:off x="866981" y="1689100"/>
          <a:ext cx="5822536" cy="3792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nl-NL" sz="1200" b="1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Actie</a:t>
                      </a:r>
                      <a:r>
                        <a:rPr lang="nl-NL" sz="1200" b="1" spc="-50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nl-NL" sz="1200" b="1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(Wie)</a:t>
                      </a:r>
                      <a:endParaRPr lang="nl-NL" sz="1200" dirty="0">
                        <a:latin typeface="+mn-lt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890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ADB49E69-90B5-7A4B-9F77-2E08CB074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06666"/>
              </p:ext>
            </p:extLst>
          </p:nvPr>
        </p:nvGraphicFramePr>
        <p:xfrm>
          <a:off x="866980" y="5674056"/>
          <a:ext cx="5822535" cy="388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nl-NL" sz="1200" b="1" spc="-5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Besluit</a:t>
                      </a:r>
                      <a:r>
                        <a:rPr lang="nl-NL" sz="1200" b="1" spc="-30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nl-NL" sz="1200" b="1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/</a:t>
                      </a:r>
                      <a:r>
                        <a:rPr lang="nl-NL" sz="1200" b="1" spc="-30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nl-NL" sz="1200" b="1" dirty="0">
                          <a:solidFill>
                            <a:srgbClr val="231F20"/>
                          </a:solidFill>
                          <a:latin typeface="+mn-lt"/>
                          <a:cs typeface="Century Gothic"/>
                        </a:rPr>
                        <a:t>Toelichting</a:t>
                      </a:r>
                      <a:endParaRPr lang="nl-NL" sz="1200" dirty="0">
                        <a:latin typeface="+mn-lt"/>
                        <a:cs typeface="Century Gothic"/>
                      </a:endParaRPr>
                    </a:p>
                  </a:txBody>
                  <a:tcPr marL="0" marR="0" marT="476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319">
                <a:tc>
                  <a:txBody>
                    <a:bodyPr/>
                    <a:lstStyle/>
                    <a:p>
                      <a:pPr marL="34290" marR="387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2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orgpas">
      <a:dk1>
        <a:srgbClr val="000000"/>
      </a:dk1>
      <a:lt1>
        <a:srgbClr val="FFFFFF"/>
      </a:lt1>
      <a:dk2>
        <a:srgbClr val="072A7B"/>
      </a:dk2>
      <a:lt2>
        <a:srgbClr val="EEECE1"/>
      </a:lt2>
      <a:accent1>
        <a:srgbClr val="79C6C5"/>
      </a:accent1>
      <a:accent2>
        <a:srgbClr val="447EBD"/>
      </a:accent2>
      <a:accent3>
        <a:srgbClr val="9D6B9C"/>
      </a:accent3>
      <a:accent4>
        <a:srgbClr val="EC7873"/>
      </a:accent4>
      <a:accent5>
        <a:srgbClr val="F3A14C"/>
      </a:accent5>
      <a:accent6>
        <a:srgbClr val="655E58"/>
      </a:accent6>
      <a:hlink>
        <a:srgbClr val="E2A3B3"/>
      </a:hlink>
      <a:folHlink>
        <a:srgbClr val="9FB8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cbd46b-99a1-4fc0-9671-22a8c6f640ba" xsi:nil="true"/>
    <lcf76f155ced4ddcb4097134ff3c332f xmlns="79de89da-c715-4bc5-bef2-be4333b331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6B0B70003945B2B8D2F004BED8A2" ma:contentTypeVersion="16" ma:contentTypeDescription="Een nieuw document maken." ma:contentTypeScope="" ma:versionID="f6822b60f6b7688700c7e4da6e8dfa14">
  <xsd:schema xmlns:xsd="http://www.w3.org/2001/XMLSchema" xmlns:xs="http://www.w3.org/2001/XMLSchema" xmlns:p="http://schemas.microsoft.com/office/2006/metadata/properties" xmlns:ns2="79de89da-c715-4bc5-bef2-be4333b331e0" xmlns:ns3="adcbd46b-99a1-4fc0-9671-22a8c6f640ba" targetNamespace="http://schemas.microsoft.com/office/2006/metadata/properties" ma:root="true" ma:fieldsID="ecdaa66e0dddcab748a7cb9f97dda020" ns2:_="" ns3:_="">
    <xsd:import namespace="79de89da-c715-4bc5-bef2-be4333b331e0"/>
    <xsd:import namespace="adcbd46b-99a1-4fc0-9671-22a8c6f64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89da-c715-4bc5-bef2-be4333b33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86f848b-54b9-4038-9cd7-61c853174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bd46b-99a1-4fc0-9671-22a8c6f640b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9c41c4-1cdd-4164-9cbe-a5b058bfdeea}" ma:internalName="TaxCatchAll" ma:showField="CatchAllData" ma:web="adcbd46b-99a1-4fc0-9671-22a8c6f64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7DC71-E09A-4A37-8B8C-C1133ACE7B66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79de89da-c715-4bc5-bef2-be4333b331e0"/>
    <ds:schemaRef ds:uri="adcbd46b-99a1-4fc0-9671-22a8c6f640b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968AAF9-F4C8-43ED-B181-22507AE87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88464-E966-4A19-8A62-583096A73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e89da-c715-4bc5-bef2-be4333b331e0"/>
    <ds:schemaRef ds:uri="adcbd46b-99a1-4fc0-9671-22a8c6f64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</Words>
  <Application>Microsoft Office PowerPoint</Application>
  <PresentationFormat>Aangepast</PresentationFormat>
  <Paragraphs>29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Calibri</vt:lpstr>
      <vt:lpstr>Century Gothic</vt:lpstr>
      <vt:lpstr>Office Theme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Verschuur | Longalliantie</dc:creator>
  <cp:lastModifiedBy>Melanie van Eijkelenburg</cp:lastModifiedBy>
  <cp:revision>17</cp:revision>
  <cp:lastPrinted>2024-04-15T14:34:56Z</cp:lastPrinted>
  <dcterms:created xsi:type="dcterms:W3CDTF">2021-08-31T18:13:32Z</dcterms:created>
  <dcterms:modified xsi:type="dcterms:W3CDTF">2024-04-15T14:42:23Z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2021-08-31T00:00:00Z</vt:filetime>
  </property>
  <property fmtid="{D5CDD505-2E9C-101B-9397-08002B2CF9AE}" pid="5" name="ContentTypeId">
    <vt:lpwstr>0x010100DC9F6B0B70003945B2B8D2F004BED8A2</vt:lpwstr>
  </property>
  <property fmtid="{D5CDD505-2E9C-101B-9397-08002B2CF9AE}" pid="6" name="MediaServiceImageTags">
    <vt:lpwstr/>
  </property>
</Properties>
</file>